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wil\OneDrive\Documents\ASTRO\New%20folder\New%20folder\Measurements3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wil\OneDrive\Documents\ASTRO\New%20folder\New%20folder\Measurements3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wil\OneDrive\Documents\ASTRO\New%20folder\New%20folder\Measurement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Color Magnitude Diagram</a:t>
            </a:r>
          </a:p>
        </c:rich>
      </c:tx>
      <c:layout>
        <c:manualLayout>
          <c:xMode val="edge"/>
          <c:yMode val="edge"/>
          <c:x val="0.31986789151356088"/>
          <c:y val="1.31725267970365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01443569553805E-2"/>
          <c:y val="0.18669439904917545"/>
          <c:w val="0.91290966754155733"/>
          <c:h val="0.72088764946048411"/>
        </c:manualLayout>
      </c:layou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Measurements32!$U$10:$U$30</c:f>
              <c:numCache>
                <c:formatCode>General</c:formatCode>
                <c:ptCount val="21"/>
                <c:pt idx="0">
                  <c:v>-0.42672102396149469</c:v>
                </c:pt>
                <c:pt idx="1">
                  <c:v>1.1963187531817816</c:v>
                </c:pt>
                <c:pt idx="2">
                  <c:v>-9.2163230392625195E-2</c:v>
                </c:pt>
                <c:pt idx="3">
                  <c:v>-0.1812617669273564</c:v>
                </c:pt>
                <c:pt idx="4">
                  <c:v>1.5028639208665364</c:v>
                </c:pt>
                <c:pt idx="5">
                  <c:v>-0.11165733505595377</c:v>
                </c:pt>
                <c:pt idx="6">
                  <c:v>-1.0043073491065169</c:v>
                </c:pt>
                <c:pt idx="7">
                  <c:v>1.7794423136212885</c:v>
                </c:pt>
                <c:pt idx="8">
                  <c:v>-2.2736511014062177</c:v>
                </c:pt>
                <c:pt idx="9">
                  <c:v>0.16687935239188434</c:v>
                </c:pt>
                <c:pt idx="10">
                  <c:v>0.27182984359427742</c:v>
                </c:pt>
                <c:pt idx="11">
                  <c:v>1.4653742162574179</c:v>
                </c:pt>
                <c:pt idx="12">
                  <c:v>0.15531834594831118</c:v>
                </c:pt>
                <c:pt idx="13">
                  <c:v>0.73482364826348245</c:v>
                </c:pt>
                <c:pt idx="14">
                  <c:v>1.2889999830646524</c:v>
                </c:pt>
                <c:pt idx="15">
                  <c:v>0.20001771898457577</c:v>
                </c:pt>
                <c:pt idx="16">
                  <c:v>1.1654949667599741</c:v>
                </c:pt>
                <c:pt idx="17">
                  <c:v>0.43274823154133379</c:v>
                </c:pt>
                <c:pt idx="18">
                  <c:v>0.68625262975721846</c:v>
                </c:pt>
                <c:pt idx="19">
                  <c:v>1.608909814955247</c:v>
                </c:pt>
                <c:pt idx="20">
                  <c:v>0.57147224976519162</c:v>
                </c:pt>
              </c:numCache>
            </c:numRef>
          </c:xVal>
          <c:yVal>
            <c:numRef>
              <c:f>Measurements32!$T$10:$T$30</c:f>
              <c:numCache>
                <c:formatCode>General</c:formatCode>
                <c:ptCount val="21"/>
                <c:pt idx="0">
                  <c:v>10.833380814428999</c:v>
                </c:pt>
                <c:pt idx="1">
                  <c:v>9.8857206950329477</c:v>
                </c:pt>
                <c:pt idx="2">
                  <c:v>10.162976943921212</c:v>
                </c:pt>
                <c:pt idx="3">
                  <c:v>10.591984992856103</c:v>
                </c:pt>
                <c:pt idx="4">
                  <c:v>9.3899327794063296</c:v>
                </c:pt>
                <c:pt idx="5">
                  <c:v>9.9345212795475284</c:v>
                </c:pt>
                <c:pt idx="6">
                  <c:v>11.130583052375064</c:v>
                </c:pt>
                <c:pt idx="7">
                  <c:v>9.6520560279028267</c:v>
                </c:pt>
                <c:pt idx="8">
                  <c:v>12.190931697064705</c:v>
                </c:pt>
                <c:pt idx="9">
                  <c:v>11.673518602967199</c:v>
                </c:pt>
                <c:pt idx="10">
                  <c:v>9.4126031781919792</c:v>
                </c:pt>
                <c:pt idx="11">
                  <c:v>8.8073556675842397</c:v>
                </c:pt>
                <c:pt idx="12">
                  <c:v>10.488522701314102</c:v>
                </c:pt>
                <c:pt idx="13">
                  <c:v>11.457299313919979</c:v>
                </c:pt>
                <c:pt idx="14">
                  <c:v>11.298485553007664</c:v>
                </c:pt>
                <c:pt idx="15">
                  <c:v>9.8952970726559641</c:v>
                </c:pt>
                <c:pt idx="16">
                  <c:v>10.212159841593859</c:v>
                </c:pt>
                <c:pt idx="17">
                  <c:v>11.978197711966754</c:v>
                </c:pt>
                <c:pt idx="18">
                  <c:v>11.006457824634483</c:v>
                </c:pt>
                <c:pt idx="19">
                  <c:v>10.929792220680472</c:v>
                </c:pt>
                <c:pt idx="20">
                  <c:v>11.562994868427761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DB-49F7-A1F8-4697BA632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055016"/>
        <c:axId val="30971057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yVal>
                  <c:numRef>
                    <c:extLst>
                      <c:ext uri="{02D57815-91ED-43cb-92C2-25804820EDAC}">
                        <c15:formulaRef>
                          <c15:sqref>Measurements32!$U$10:$U$30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-0.42672102396149469</c:v>
                      </c:pt>
                      <c:pt idx="1">
                        <c:v>1.1963187531817816</c:v>
                      </c:pt>
                      <c:pt idx="2">
                        <c:v>-9.2163230392625195E-2</c:v>
                      </c:pt>
                      <c:pt idx="3">
                        <c:v>-0.1812617669273564</c:v>
                      </c:pt>
                      <c:pt idx="4">
                        <c:v>1.5028639208665364</c:v>
                      </c:pt>
                      <c:pt idx="5">
                        <c:v>-0.11165733505595377</c:v>
                      </c:pt>
                      <c:pt idx="6">
                        <c:v>-1.0043073491065169</c:v>
                      </c:pt>
                      <c:pt idx="7">
                        <c:v>1.7794423136212885</c:v>
                      </c:pt>
                      <c:pt idx="8">
                        <c:v>-2.2736511014062177</c:v>
                      </c:pt>
                      <c:pt idx="9">
                        <c:v>0.16687935239188434</c:v>
                      </c:pt>
                      <c:pt idx="10">
                        <c:v>0.27182984359427742</c:v>
                      </c:pt>
                      <c:pt idx="11">
                        <c:v>1.4653742162574179</c:v>
                      </c:pt>
                      <c:pt idx="12">
                        <c:v>0.15531834594831118</c:v>
                      </c:pt>
                      <c:pt idx="13">
                        <c:v>0.73482364826348245</c:v>
                      </c:pt>
                      <c:pt idx="14">
                        <c:v>1.2889999830646524</c:v>
                      </c:pt>
                      <c:pt idx="15">
                        <c:v>0.20001771898457577</c:v>
                      </c:pt>
                      <c:pt idx="16">
                        <c:v>1.1654949667599741</c:v>
                      </c:pt>
                      <c:pt idx="17">
                        <c:v>0.43274823154133379</c:v>
                      </c:pt>
                      <c:pt idx="18">
                        <c:v>0.68625262975721846</c:v>
                      </c:pt>
                      <c:pt idx="19">
                        <c:v>1.608909814955247</c:v>
                      </c:pt>
                      <c:pt idx="20">
                        <c:v>0.57147224976519162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B0DB-49F7-A1F8-4697BA63278B}"/>
                  </c:ext>
                </c:extLst>
              </c15:ser>
            </c15:filteredScatterSeries>
          </c:ext>
        </c:extLst>
      </c:scatterChart>
      <c:valAx>
        <c:axId val="4700550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B-V</a:t>
                </a:r>
              </a:p>
            </c:rich>
          </c:tx>
          <c:layout>
            <c:manualLayout>
              <c:xMode val="edge"/>
              <c:yMode val="edge"/>
              <c:x val="0.45336461067366579"/>
              <c:y val="0.923442974345766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10576"/>
        <c:crosses val="autoZero"/>
        <c:crossBetween val="midCat"/>
      </c:valAx>
      <c:valAx>
        <c:axId val="3097105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55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Color Magnitude Diagram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01443569553805E-2"/>
          <c:y val="0.18987473596903884"/>
          <c:w val="0.91290966754155733"/>
          <c:h val="0.72088764946048411"/>
        </c:manualLayout>
      </c:layou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8E4-43E9-B958-2E43F524BD29}"/>
              </c:ext>
            </c:extLst>
          </c:dPt>
          <c:dPt>
            <c:idx val="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8E4-43E9-B958-2E43F524BD29}"/>
              </c:ext>
            </c:extLst>
          </c:dPt>
          <c:dPt>
            <c:idx val="6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8E4-43E9-B958-2E43F524BD29}"/>
              </c:ext>
            </c:extLst>
          </c:dPt>
          <c:dPt>
            <c:idx val="7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8E4-43E9-B958-2E43F524BD29}"/>
              </c:ext>
            </c:extLst>
          </c:dPt>
          <c:dPt>
            <c:idx val="8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8E4-43E9-B958-2E43F524BD29}"/>
              </c:ext>
            </c:extLst>
          </c:dPt>
          <c:dPt>
            <c:idx val="1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8E4-43E9-B958-2E43F524BD29}"/>
              </c:ext>
            </c:extLst>
          </c:dPt>
          <c:dPt>
            <c:idx val="1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8E4-43E9-B958-2E43F524BD29}"/>
              </c:ext>
            </c:extLst>
          </c:dPt>
          <c:dPt>
            <c:idx val="16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8E4-43E9-B958-2E43F524BD29}"/>
              </c:ext>
            </c:extLst>
          </c:dPt>
          <c:dPt>
            <c:idx val="19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8E4-43E9-B958-2E43F524BD29}"/>
              </c:ext>
            </c:extLst>
          </c:dPt>
          <c:xVal>
            <c:numRef>
              <c:f>Measurements32!$U$10:$U$30</c:f>
              <c:numCache>
                <c:formatCode>General</c:formatCode>
                <c:ptCount val="21"/>
                <c:pt idx="0">
                  <c:v>-0.42672102396149469</c:v>
                </c:pt>
                <c:pt idx="1">
                  <c:v>1.1963187531817816</c:v>
                </c:pt>
                <c:pt idx="2">
                  <c:v>-9.2163230392625195E-2</c:v>
                </c:pt>
                <c:pt idx="3">
                  <c:v>-0.1812617669273564</c:v>
                </c:pt>
                <c:pt idx="4">
                  <c:v>1.5028639208665364</c:v>
                </c:pt>
                <c:pt idx="5">
                  <c:v>-0.11165733505595377</c:v>
                </c:pt>
                <c:pt idx="6">
                  <c:v>-1.0043073491065169</c:v>
                </c:pt>
                <c:pt idx="7">
                  <c:v>1.7794423136212885</c:v>
                </c:pt>
                <c:pt idx="8">
                  <c:v>-2.2736511014062177</c:v>
                </c:pt>
                <c:pt idx="9">
                  <c:v>0.16687935239188434</c:v>
                </c:pt>
                <c:pt idx="10">
                  <c:v>0.27182984359427742</c:v>
                </c:pt>
                <c:pt idx="11">
                  <c:v>1.4653742162574179</c:v>
                </c:pt>
                <c:pt idx="12">
                  <c:v>0.15531834594831118</c:v>
                </c:pt>
                <c:pt idx="13">
                  <c:v>0.73482364826348245</c:v>
                </c:pt>
                <c:pt idx="14">
                  <c:v>1.2889999830646524</c:v>
                </c:pt>
                <c:pt idx="15">
                  <c:v>0.20001771898457577</c:v>
                </c:pt>
                <c:pt idx="16">
                  <c:v>1.1654949667599741</c:v>
                </c:pt>
                <c:pt idx="17">
                  <c:v>0.43274823154133379</c:v>
                </c:pt>
                <c:pt idx="18">
                  <c:v>0.68625262975721846</c:v>
                </c:pt>
                <c:pt idx="19">
                  <c:v>1.608909814955247</c:v>
                </c:pt>
                <c:pt idx="20">
                  <c:v>0.57147224976519162</c:v>
                </c:pt>
              </c:numCache>
            </c:numRef>
          </c:xVal>
          <c:yVal>
            <c:numRef>
              <c:f>Measurements32!$T$10:$T$30</c:f>
              <c:numCache>
                <c:formatCode>General</c:formatCode>
                <c:ptCount val="21"/>
                <c:pt idx="0">
                  <c:v>10.833380814428999</c:v>
                </c:pt>
                <c:pt idx="1">
                  <c:v>9.8857206950329477</c:v>
                </c:pt>
                <c:pt idx="2">
                  <c:v>10.162976943921212</c:v>
                </c:pt>
                <c:pt idx="3">
                  <c:v>10.591984992856103</c:v>
                </c:pt>
                <c:pt idx="4">
                  <c:v>9.3899327794063296</c:v>
                </c:pt>
                <c:pt idx="5">
                  <c:v>9.9345212795475284</c:v>
                </c:pt>
                <c:pt idx="6">
                  <c:v>11.130583052375064</c:v>
                </c:pt>
                <c:pt idx="7">
                  <c:v>9.6520560279028267</c:v>
                </c:pt>
                <c:pt idx="8">
                  <c:v>12.190931697064705</c:v>
                </c:pt>
                <c:pt idx="9">
                  <c:v>11.673518602967199</c:v>
                </c:pt>
                <c:pt idx="10">
                  <c:v>9.4126031781919792</c:v>
                </c:pt>
                <c:pt idx="11">
                  <c:v>8.8073556675842397</c:v>
                </c:pt>
                <c:pt idx="12">
                  <c:v>10.488522701314102</c:v>
                </c:pt>
                <c:pt idx="13">
                  <c:v>11.457299313919979</c:v>
                </c:pt>
                <c:pt idx="14">
                  <c:v>11.298485553007664</c:v>
                </c:pt>
                <c:pt idx="15">
                  <c:v>9.8952970726559641</c:v>
                </c:pt>
                <c:pt idx="16">
                  <c:v>10.212159841593859</c:v>
                </c:pt>
                <c:pt idx="17">
                  <c:v>11.978197711966754</c:v>
                </c:pt>
                <c:pt idx="18">
                  <c:v>11.006457824634483</c:v>
                </c:pt>
                <c:pt idx="19">
                  <c:v>10.929792220680472</c:v>
                </c:pt>
                <c:pt idx="20">
                  <c:v>11.562994868427761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8E4-43E9-B958-2E43F524B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055016"/>
        <c:axId val="30971057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yVal>
                  <c:numRef>
                    <c:extLst>
                      <c:ext uri="{02D57815-91ED-43cb-92C2-25804820EDAC}">
                        <c15:formulaRef>
                          <c15:sqref>Measurements32!$U$10:$U$30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-0.42672102396149469</c:v>
                      </c:pt>
                      <c:pt idx="1">
                        <c:v>1.1963187531817816</c:v>
                      </c:pt>
                      <c:pt idx="2">
                        <c:v>-9.2163230392625195E-2</c:v>
                      </c:pt>
                      <c:pt idx="3">
                        <c:v>-0.1812617669273564</c:v>
                      </c:pt>
                      <c:pt idx="4">
                        <c:v>1.5028639208665364</c:v>
                      </c:pt>
                      <c:pt idx="5">
                        <c:v>-0.11165733505595377</c:v>
                      </c:pt>
                      <c:pt idx="6">
                        <c:v>-1.0043073491065169</c:v>
                      </c:pt>
                      <c:pt idx="7">
                        <c:v>1.7794423136212885</c:v>
                      </c:pt>
                      <c:pt idx="8">
                        <c:v>-2.2736511014062177</c:v>
                      </c:pt>
                      <c:pt idx="9">
                        <c:v>0.16687935239188434</c:v>
                      </c:pt>
                      <c:pt idx="10">
                        <c:v>0.27182984359427742</c:v>
                      </c:pt>
                      <c:pt idx="11">
                        <c:v>1.4653742162574179</c:v>
                      </c:pt>
                      <c:pt idx="12">
                        <c:v>0.15531834594831118</c:v>
                      </c:pt>
                      <c:pt idx="13">
                        <c:v>0.73482364826348245</c:v>
                      </c:pt>
                      <c:pt idx="14">
                        <c:v>1.2889999830646524</c:v>
                      </c:pt>
                      <c:pt idx="15">
                        <c:v>0.20001771898457577</c:v>
                      </c:pt>
                      <c:pt idx="16">
                        <c:v>1.1654949667599741</c:v>
                      </c:pt>
                      <c:pt idx="17">
                        <c:v>0.43274823154133379</c:v>
                      </c:pt>
                      <c:pt idx="18">
                        <c:v>0.68625262975721846</c:v>
                      </c:pt>
                      <c:pt idx="19">
                        <c:v>1.608909814955247</c:v>
                      </c:pt>
                      <c:pt idx="20">
                        <c:v>0.57147224976519162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68E4-43E9-B958-2E43F524BD29}"/>
                  </c:ext>
                </c:extLst>
              </c15:ser>
            </c15:filteredScatterSeries>
          </c:ext>
        </c:extLst>
      </c:scatterChart>
      <c:valAx>
        <c:axId val="4700550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B-V</a:t>
                </a:r>
              </a:p>
            </c:rich>
          </c:tx>
          <c:layout>
            <c:manualLayout>
              <c:xMode val="edge"/>
              <c:yMode val="edge"/>
              <c:x val="0.46169794400699915"/>
              <c:y val="0.93470730306172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10576"/>
        <c:crosses val="autoZero"/>
        <c:crossBetween val="midCat"/>
      </c:valAx>
      <c:valAx>
        <c:axId val="3097105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55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270778652668418E-2"/>
          <c:y val="0.23281605424321961"/>
          <c:w val="0.9223958880139983"/>
          <c:h val="0.72088764946048411"/>
        </c:manualLayout>
      </c:layou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Measurements!$T$15:$T$18</c:f>
              <c:numCache>
                <c:formatCode>General</c:formatCode>
                <c:ptCount val="4"/>
                <c:pt idx="0">
                  <c:v>1.4719883119999999</c:v>
                </c:pt>
                <c:pt idx="1">
                  <c:v>-0.366211063</c:v>
                </c:pt>
                <c:pt idx="2">
                  <c:v>-0.46153597800000001</c:v>
                </c:pt>
                <c:pt idx="3">
                  <c:v>-0.52085271899999996</c:v>
                </c:pt>
              </c:numCache>
            </c:numRef>
          </c:xVal>
          <c:yVal>
            <c:numRef>
              <c:f>Measurements!$R$14:$R$17</c:f>
              <c:numCache>
                <c:formatCode>General</c:formatCode>
                <c:ptCount val="4"/>
                <c:pt idx="0">
                  <c:v>10.7432988</c:v>
                </c:pt>
                <c:pt idx="1">
                  <c:v>11.523008819999999</c:v>
                </c:pt>
                <c:pt idx="2">
                  <c:v>10.20122898</c:v>
                </c:pt>
                <c:pt idx="3">
                  <c:v>10.453197899999999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6E-4ACE-8A10-DA7BDA7E2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719888"/>
        <c:axId val="51666551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yVal>
                  <c:numRef>
                    <c:extLst>
                      <c:ext uri="{02D57815-91ED-43cb-92C2-25804820EDAC}">
                        <c15:formulaRef>
                          <c15:sqref>Measurements!$T$15:$T$18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1.4719883119999999</c:v>
                      </c:pt>
                      <c:pt idx="1">
                        <c:v>-0.366211063</c:v>
                      </c:pt>
                      <c:pt idx="2">
                        <c:v>-0.46153597800000001</c:v>
                      </c:pt>
                      <c:pt idx="3">
                        <c:v>-0.52085271899999996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3A6E-4ACE-8A10-DA7BDA7E24BC}"/>
                  </c:ext>
                </c:extLst>
              </c15:ser>
            </c15:filteredScatterSeries>
          </c:ext>
        </c:extLst>
      </c:scatterChart>
      <c:valAx>
        <c:axId val="302719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665512"/>
        <c:crosses val="autoZero"/>
        <c:crossBetween val="midCat"/>
      </c:valAx>
      <c:valAx>
        <c:axId val="51666551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719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C190D-88FD-4CAB-8F54-A5BFF6A9E36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DFB2-BCC2-4DAC-AFC5-AAFC080B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 I ended up with a CMD, however it was a little hard to</a:t>
            </a:r>
            <a:r>
              <a:rPr lang="en-US" baseline="0" dirty="0"/>
              <a:t> read due to the few data points, but overall was a mostly successful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DFB2-BCC2-4DAC-AFC5-AAFC080BF8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1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ET does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Montana Williams</a:t>
            </a:r>
          </a:p>
        </p:txBody>
      </p:sp>
      <p:pic>
        <p:nvPicPr>
          <p:cNvPr id="1026" name="Picture 2" descr="Image result for ET f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96367"/>
            <a:ext cx="21050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0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2" r="1147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chose this project because it seemed like an interesting idea.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cluster was easily visible, and well documented.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color magnitude diagram is a plot of temperature vs brightness.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3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" b="390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Spending all night at the observatory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Collecting two hours worth of data, an hour in each wavelength. </a:t>
            </a:r>
          </a:p>
          <a:p>
            <a:r>
              <a:rPr lang="en-US" dirty="0"/>
              <a:t>Exposure for the Blue filter was 20 seconds, and for the Visible it was 10 seconds. </a:t>
            </a:r>
          </a:p>
        </p:txBody>
      </p:sp>
    </p:spTree>
    <p:extLst>
      <p:ext uri="{BB962C8B-B14F-4D97-AF65-F5344CB8AC3E}">
        <p14:creationId xmlns:p14="http://schemas.microsoft.com/office/powerpoint/2010/main" val="381845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461" r="-2" b="2369"/>
          <a:stretch/>
        </p:blipFill>
        <p:spPr>
          <a:xfrm>
            <a:off x="7611902" y="3461004"/>
            <a:ext cx="4580097" cy="3396995"/>
          </a:xfrm>
          <a:prstGeom prst="rect">
            <a:avLst/>
          </a:prstGeom>
        </p:spPr>
      </p:pic>
      <p:sp>
        <p:nvSpPr>
          <p:cNvPr id="27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/>
          <a:srcRect t="25418" r="-3" b="386"/>
          <a:stretch/>
        </p:blipFill>
        <p:spPr>
          <a:xfrm>
            <a:off x="7611902" y="10"/>
            <a:ext cx="4578557" cy="3396985"/>
          </a:xfrm>
          <a:prstGeom prst="rect">
            <a:avLst/>
          </a:prstGeom>
        </p:spPr>
      </p:pic>
      <p:sp>
        <p:nvSpPr>
          <p:cNvPr id="29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Reducing Data in AstroimageJ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2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r="7888"/>
          <a:stretch/>
        </p:blipFill>
        <p:spPr>
          <a:xfrm>
            <a:off x="634000" y="1232981"/>
            <a:ext cx="6364677" cy="4128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663" y="634946"/>
            <a:ext cx="4000080" cy="1450757"/>
          </a:xfrm>
        </p:spPr>
        <p:txBody>
          <a:bodyPr>
            <a:normAutofit/>
          </a:bodyPr>
          <a:lstStyle/>
          <a:p>
            <a:r>
              <a:rPr lang="en-US" dirty="0"/>
              <a:t>Photometry in </a:t>
            </a:r>
            <a:r>
              <a:rPr lang="en-US" dirty="0" err="1"/>
              <a:t>AstroimageJ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49663" y="2198914"/>
            <a:ext cx="4000079" cy="3670180"/>
          </a:xfrm>
        </p:spPr>
        <p:txBody>
          <a:bodyPr>
            <a:normAutofit/>
          </a:bodyPr>
          <a:lstStyle/>
          <a:p>
            <a:r>
              <a:rPr lang="en-US" dirty="0"/>
              <a:t>Set the reference star to a “comparison star” and all other stars I deemed in the cluster to “target stars,” to get the correct flux ratio.</a:t>
            </a:r>
          </a:p>
          <a:p>
            <a:r>
              <a:rPr lang="en-US" dirty="0"/>
              <a:t>I had to leave out ET’s eyes, because they were too bright, and were over saturated.</a:t>
            </a:r>
          </a:p>
        </p:txBody>
      </p:sp>
    </p:spTree>
    <p:extLst>
      <p:ext uri="{BB962C8B-B14F-4D97-AF65-F5344CB8AC3E}">
        <p14:creationId xmlns:p14="http://schemas.microsoft.com/office/powerpoint/2010/main" val="148644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1173" r="20270" b="-2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Using Excel to create a Color magnitude Diagram.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92371" y="2653800"/>
                <a:ext cx="3084844" cy="333551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1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=−2.5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1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US" sz="21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71" y="2653800"/>
                <a:ext cx="3084844" cy="3335519"/>
              </a:xfrm>
              <a:blipFill>
                <a:blip r:embed="rId3"/>
                <a:stretch>
                  <a:fillRect l="-5336" t="-2194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08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 weird Color Magnitude Diagram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865496"/>
              </p:ext>
            </p:extLst>
          </p:nvPr>
        </p:nvGraphicFramePr>
        <p:xfrm>
          <a:off x="433754" y="2460331"/>
          <a:ext cx="4572000" cy="315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306825"/>
              </p:ext>
            </p:extLst>
          </p:nvPr>
        </p:nvGraphicFramePr>
        <p:xfrm>
          <a:off x="5802924" y="2460331"/>
          <a:ext cx="4911968" cy="314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18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36901"/>
              </p:ext>
            </p:extLst>
          </p:nvPr>
        </p:nvGraphicFramePr>
        <p:xfrm>
          <a:off x="6224953" y="24858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 descr="http://www.jedi-mama.com/wp-content/uploads/2012/04/et_hi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91" y="2290551"/>
            <a:ext cx="3810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8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ttp://www.adwonline.ae/wp-content/uploads/2016/05/et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2017" y="1245116"/>
            <a:ext cx="6798082" cy="43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182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5327</TotalTime>
  <Words>200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Retrospect</vt:lpstr>
      <vt:lpstr>ET does science</vt:lpstr>
      <vt:lpstr>Background </vt:lpstr>
      <vt:lpstr>Spending all night at the observatory</vt:lpstr>
      <vt:lpstr>Reducing Data in AstroimageJ</vt:lpstr>
      <vt:lpstr>Photometry in AstroimageJ</vt:lpstr>
      <vt:lpstr>Using Excel to create a Color magnitude Diagram.</vt:lpstr>
      <vt:lpstr>Getting a weird Color Magnitude Diagram</vt:lpstr>
      <vt:lpstr>Failed Diagrams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Monty W.</dc:creator>
  <cp:lastModifiedBy>Monty W.</cp:lastModifiedBy>
  <cp:revision>16</cp:revision>
  <dcterms:created xsi:type="dcterms:W3CDTF">2016-11-28T04:42:01Z</dcterms:created>
  <dcterms:modified xsi:type="dcterms:W3CDTF">2016-12-01T21:29:34Z</dcterms:modified>
</cp:coreProperties>
</file>