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E1AB6C7-E61A-4A6F-98B5-CC59C492363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EB828FE-F247-4F04-99C3-DF059E1723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Abell</a:t>
            </a:r>
            <a:r>
              <a:rPr lang="en-US" sz="4000" dirty="0" smtClean="0"/>
              <a:t> 2666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905000"/>
          </a:xfrm>
        </p:spPr>
        <p:txBody>
          <a:bodyPr/>
          <a:lstStyle/>
          <a:p>
            <a:r>
              <a:rPr lang="en-US" sz="3600" dirty="0" smtClean="0"/>
              <a:t>Taking a “Pretty” Picture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65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A2666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Abell</a:t>
            </a:r>
            <a:r>
              <a:rPr lang="en-US" sz="3200" dirty="0" smtClean="0"/>
              <a:t> Catalogue</a:t>
            </a:r>
          </a:p>
          <a:p>
            <a:r>
              <a:rPr lang="en-US" sz="3200" dirty="0" smtClean="0"/>
              <a:t>RA(J2000): 23h 50m 56.2s</a:t>
            </a:r>
          </a:p>
          <a:p>
            <a:r>
              <a:rPr lang="en-US" sz="3200" dirty="0" smtClean="0"/>
              <a:t>Dec(J2000): +27d 08m 41s</a:t>
            </a:r>
          </a:p>
        </p:txBody>
      </p:sp>
    </p:spTree>
    <p:extLst>
      <p:ext uri="{BB962C8B-B14F-4D97-AF65-F5344CB8AC3E}">
        <p14:creationId xmlns:p14="http://schemas.microsoft.com/office/powerpoint/2010/main" val="15926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Filters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391400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Clear, </a:t>
            </a:r>
            <a:r>
              <a:rPr lang="en-US" sz="3600" dirty="0" smtClean="0">
                <a:solidFill>
                  <a:srgbClr val="FF0000"/>
                </a:solidFill>
              </a:rPr>
              <a:t>Red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00B050"/>
                </a:solidFill>
              </a:rPr>
              <a:t>Green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0070C0"/>
                </a:solidFill>
              </a:rPr>
              <a:t>Blue</a:t>
            </a:r>
          </a:p>
          <a:p>
            <a:pPr lvl="1"/>
            <a:r>
              <a:rPr lang="en-US" sz="3600" dirty="0" smtClean="0"/>
              <a:t>10x10</a:t>
            </a:r>
          </a:p>
          <a:p>
            <a:pPr marL="457200" lvl="1" indent="0">
              <a:buNone/>
            </a:pPr>
            <a:r>
              <a:rPr lang="en-US" sz="3600" dirty="0" smtClean="0"/>
              <a:t>~5.5 hours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05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Filters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/>
              <a:t>Clear, </a:t>
            </a:r>
            <a:r>
              <a:rPr lang="en-US" sz="3600" dirty="0">
                <a:solidFill>
                  <a:srgbClr val="FF0000"/>
                </a:solidFill>
              </a:rPr>
              <a:t>Red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00B050"/>
                </a:solidFill>
              </a:rPr>
              <a:t>Green</a:t>
            </a:r>
            <a:r>
              <a:rPr lang="en-US" sz="3600" dirty="0"/>
              <a:t>, </a:t>
            </a:r>
            <a:r>
              <a:rPr lang="en-US" sz="3600" dirty="0" smtClean="0">
                <a:solidFill>
                  <a:srgbClr val="0070C0"/>
                </a:solidFill>
              </a:rPr>
              <a:t>Blue</a:t>
            </a:r>
          </a:p>
          <a:p>
            <a:pPr lvl="1"/>
            <a:r>
              <a:rPr lang="en-US" sz="3600" dirty="0" smtClean="0"/>
              <a:t>6x7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98" t="-4142" r="11694" b="13470"/>
          <a:stretch/>
        </p:blipFill>
        <p:spPr>
          <a:xfrm>
            <a:off x="1676400" y="1143000"/>
            <a:ext cx="5672137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599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334777" cy="5117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257800" y="6156841"/>
            <a:ext cx="333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Bob Frank (http://bf-astro.com)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/>
          <a:lstStyle/>
          <a:p>
            <a:r>
              <a:rPr lang="en-US" sz="4800" dirty="0" smtClean="0"/>
              <a:t>Errors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Exposure</a:t>
            </a:r>
          </a:p>
          <a:p>
            <a:r>
              <a:rPr lang="en-US" sz="3200" dirty="0" err="1" smtClean="0"/>
              <a:t>Autoguiding</a:t>
            </a:r>
            <a:endParaRPr lang="en-US" sz="3200" dirty="0" smtClean="0"/>
          </a:p>
          <a:p>
            <a:r>
              <a:rPr lang="en-US" sz="3200" dirty="0" smtClean="0"/>
              <a:t>Super Moon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88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182</TotalTime>
  <Words>55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Taking a “Pretty” Picture </vt:lpstr>
      <vt:lpstr>A2666</vt:lpstr>
      <vt:lpstr>Filters</vt:lpstr>
      <vt:lpstr>Filters</vt:lpstr>
      <vt:lpstr>PowerPoint Presentation</vt:lpstr>
      <vt:lpstr>PowerPoint Presentation</vt:lpstr>
      <vt:lpstr>Errors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Gilbert</dc:creator>
  <cp:lastModifiedBy>Gilbert</cp:lastModifiedBy>
  <cp:revision>6</cp:revision>
  <dcterms:created xsi:type="dcterms:W3CDTF">2016-12-06T19:17:12Z</dcterms:created>
  <dcterms:modified xsi:type="dcterms:W3CDTF">2016-12-06T22:19:36Z</dcterms:modified>
</cp:coreProperties>
</file>