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ABE902-75C5-46DE-BB03-02ABBDCD78E7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ECFB48-2CE6-4A7A-8A56-D058E96A1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dromeda_Galaxy" TargetMode="External"/><Relationship Id="rId2" Type="http://schemas.openxmlformats.org/officeDocument/2006/relationships/hyperlink" Target="http://earthsky.org/clusters-nebulae-galaxies/andromeda-galaxy-closest-spiral-to-milky-wa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31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10251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18760"/>
            <a:ext cx="6480048" cy="1539240"/>
          </a:xfrm>
        </p:spPr>
        <p:txBody>
          <a:bodyPr/>
          <a:lstStyle/>
          <a:p>
            <a:r>
              <a:rPr lang="en-US" dirty="0" smtClean="0"/>
              <a:t>M31, Andromeda Galaxy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953000"/>
            <a:ext cx="6480048" cy="1752600"/>
          </a:xfrm>
        </p:spPr>
        <p:txBody>
          <a:bodyPr/>
          <a:lstStyle/>
          <a:p>
            <a:r>
              <a:rPr lang="en-US" dirty="0" smtClean="0"/>
              <a:t>Kyle Stewart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http://earthsky.org/clusters-nebulae-galaxies/andromeda-galaxy-closest-spiral-to-milky-way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http://en.wikipedia.org/wiki/Andromeda_Galaxy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dromeda-Cassiope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267117"/>
            <a:ext cx="4191000" cy="3590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 chose M31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used the 5” telescope before</a:t>
            </a:r>
          </a:p>
          <a:p>
            <a:r>
              <a:rPr lang="en-US" dirty="0" smtClean="0"/>
              <a:t>The galaxy is huge and you HAVE to use the 5” telescope</a:t>
            </a:r>
          </a:p>
          <a:p>
            <a:r>
              <a:rPr lang="en-US" dirty="0" smtClean="0"/>
              <a:t>It can be seen with the naked eye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964 Persian astronomer described it as a small cloud</a:t>
            </a:r>
          </a:p>
          <a:p>
            <a:r>
              <a:rPr lang="en-US" dirty="0" smtClean="0"/>
              <a:t>1612 Simon Marius observed in a telescope</a:t>
            </a:r>
          </a:p>
          <a:p>
            <a:r>
              <a:rPr lang="en-US" dirty="0" smtClean="0"/>
              <a:t>1764 Charles Messier cataloged it as M31</a:t>
            </a:r>
          </a:p>
          <a:p>
            <a:r>
              <a:rPr lang="en-US" dirty="0" smtClean="0"/>
              <a:t>Thought to be a nebula until 1925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Closest spiral to us (2.5 million light-years)</a:t>
            </a:r>
          </a:p>
          <a:p>
            <a:r>
              <a:rPr lang="en-US" dirty="0" smtClean="0"/>
              <a:t>Largest and most massive in our local group with about 1 trillion stars</a:t>
            </a:r>
          </a:p>
          <a:p>
            <a:r>
              <a:rPr lang="en-US" dirty="0" smtClean="0"/>
              <a:t>Collide in 3.75 billion years (approaching at 68 mi/s)</a:t>
            </a:r>
          </a:p>
          <a:p>
            <a:r>
              <a:rPr lang="en-US" dirty="0" smtClean="0"/>
              <a:t>Two major satellite galaxies, M110 and M32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serious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Apparent magnitude – 3.4</a:t>
            </a:r>
          </a:p>
          <a:p>
            <a:r>
              <a:rPr lang="en-US" dirty="0" smtClean="0"/>
              <a:t>Constellation – Andromeda </a:t>
            </a:r>
          </a:p>
          <a:p>
            <a:r>
              <a:rPr lang="en-US" dirty="0" smtClean="0"/>
              <a:t>Formed by the collision of two smaller galaxies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Obtaining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TTU Observatory</a:t>
            </a:r>
          </a:p>
          <a:p>
            <a:r>
              <a:rPr lang="en-US" dirty="0" smtClean="0"/>
              <a:t>November 8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  <a:p>
            <a:r>
              <a:rPr lang="en-US" dirty="0" smtClean="0"/>
              <a:t>Clear skies, extremely cold</a:t>
            </a:r>
          </a:p>
          <a:p>
            <a:r>
              <a:rPr lang="en-US" dirty="0" smtClean="0"/>
              <a:t>5” </a:t>
            </a:r>
            <a:r>
              <a:rPr lang="en-US" dirty="0" smtClean="0"/>
              <a:t>Jaeger telescope</a:t>
            </a:r>
          </a:p>
          <a:p>
            <a:r>
              <a:rPr lang="en-US" dirty="0" smtClean="0"/>
              <a:t>STL 1001E</a:t>
            </a:r>
            <a:endParaRPr lang="en-US" dirty="0" smtClean="0"/>
          </a:p>
          <a:p>
            <a:r>
              <a:rPr lang="en-US" dirty="0" smtClean="0"/>
              <a:t>No flats, five two minute darks</a:t>
            </a:r>
          </a:p>
          <a:p>
            <a:r>
              <a:rPr lang="en-US" dirty="0" smtClean="0"/>
              <a:t>30 green, 30 red, 30 blue images, all two minute exposures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master dark and dark subtract all the images</a:t>
            </a:r>
          </a:p>
          <a:p>
            <a:r>
              <a:rPr lang="en-US" dirty="0" smtClean="0"/>
              <a:t>Align (separately)</a:t>
            </a:r>
          </a:p>
          <a:p>
            <a:r>
              <a:rPr lang="en-US" dirty="0" smtClean="0"/>
              <a:t>Combine (pain for this image) </a:t>
            </a:r>
          </a:p>
          <a:p>
            <a:r>
              <a:rPr lang="en-US" dirty="0" smtClean="0"/>
              <a:t>Photoshop!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AM -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3306763" cy="3306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1371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Blue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GREENAM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533400"/>
            <a:ext cx="3276600" cy="3276600"/>
          </a:xfrm>
          <a:prstGeom prst="rect">
            <a:avLst/>
          </a:prstGeom>
        </p:spPr>
      </p:pic>
      <p:pic>
        <p:nvPicPr>
          <p:cNvPr id="7" name="Picture 6" descr="REDAM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2667000"/>
            <a:ext cx="36576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5410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srgbClr val="FF0000"/>
                </a:solidFill>
                <a:latin typeface="+mj-lt"/>
              </a:rPr>
              <a:t>Red</a:t>
            </a:r>
            <a:endParaRPr lang="en-US" sz="4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971800"/>
            <a:ext cx="289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srgbClr val="00B050"/>
                </a:solidFill>
                <a:latin typeface="+mj-lt"/>
              </a:rPr>
              <a:t>Green</a:t>
            </a:r>
            <a:endParaRPr lang="en-US" sz="46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endParaRPr lang="en-US" dirty="0"/>
          </a:p>
        </p:txBody>
      </p:sp>
      <p:pic>
        <p:nvPicPr>
          <p:cNvPr id="4" name="Content Placeholder 3" descr="M31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431386" cy="6858000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3505200" y="5181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M32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1524000"/>
            <a:ext cx="76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106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M110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1137</TotalTime>
  <Words>208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M31, Andromeda Galaxy</vt:lpstr>
      <vt:lpstr>Why I chose M31</vt:lpstr>
      <vt:lpstr>History</vt:lpstr>
      <vt:lpstr>Fun Facts</vt:lpstr>
      <vt:lpstr>More serious facts</vt:lpstr>
      <vt:lpstr>Obtaining the data</vt:lpstr>
      <vt:lpstr>Image Processing</vt:lpstr>
      <vt:lpstr>Blue</vt:lpstr>
      <vt:lpstr>                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M31, Andromeda Galaxy</dc:title>
  <dc:creator>kjstewy</dc:creator>
  <cp:lastModifiedBy>kjstewy</cp:lastModifiedBy>
  <cp:revision>24</cp:revision>
  <dcterms:created xsi:type="dcterms:W3CDTF">2014-11-24T23:49:45Z</dcterms:created>
  <dcterms:modified xsi:type="dcterms:W3CDTF">2014-12-02T21:17:51Z</dcterms:modified>
</cp:coreProperties>
</file>