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78" r:id="rId5"/>
    <p:sldId id="267" r:id="rId6"/>
    <p:sldId id="258" r:id="rId7"/>
    <p:sldId id="259" r:id="rId8"/>
    <p:sldId id="260" r:id="rId9"/>
    <p:sldId id="261" r:id="rId10"/>
    <p:sldId id="266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  <p:sldId id="26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5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2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FB362-884B-2040-82A7-60268758FF8B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8B08-9280-F44B-A3E9-DC1351D81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Light-Curve of Asteroid 1445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Matthew Streseman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Presenting for </a:t>
            </a:r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Clark’s ASTR 2401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 1445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</a:t>
            </a:r>
          </a:p>
          <a:p>
            <a:pPr lvl="1"/>
            <a:r>
              <a:rPr lang="en-US" dirty="0" smtClean="0"/>
              <a:t>January 6, 1938</a:t>
            </a:r>
          </a:p>
          <a:p>
            <a:pPr lvl="1"/>
            <a:r>
              <a:rPr lang="hu-HU" dirty="0"/>
              <a:t>György </a:t>
            </a:r>
            <a:r>
              <a:rPr lang="hu-HU" dirty="0" smtClean="0"/>
              <a:t>Kulin</a:t>
            </a:r>
          </a:p>
          <a:p>
            <a:r>
              <a:rPr lang="hu-HU" dirty="0" smtClean="0"/>
              <a:t>Called Konkolya</a:t>
            </a:r>
          </a:p>
          <a:p>
            <a:r>
              <a:rPr lang="en-US" dirty="0" smtClean="0"/>
              <a:t>Absolute Magnitude of 11.84</a:t>
            </a:r>
          </a:p>
          <a:p>
            <a:r>
              <a:rPr lang="en-US" dirty="0" smtClean="0"/>
              <a:t>Located in the asteroid belt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took data </a:t>
            </a:r>
            <a:r>
              <a:rPr lang="en-US" dirty="0" err="1" smtClean="0"/>
              <a:t>Dr</a:t>
            </a:r>
            <a:r>
              <a:rPr lang="en-US" dirty="0" smtClean="0"/>
              <a:t> Clark gave me </a:t>
            </a:r>
          </a:p>
          <a:p>
            <a:pPr lvl="1"/>
            <a:r>
              <a:rPr lang="en-US" dirty="0" smtClean="0"/>
              <a:t>I also went out on: November 2 and November 6</a:t>
            </a:r>
          </a:p>
          <a:p>
            <a:pPr lvl="1"/>
            <a:r>
              <a:rPr lang="en-US" dirty="0" err="1" smtClean="0"/>
              <a:t>Dr</a:t>
            </a:r>
            <a:r>
              <a:rPr lang="en-US" dirty="0" smtClean="0"/>
              <a:t> Clark further gave me data from November 10</a:t>
            </a:r>
          </a:p>
          <a:p>
            <a:r>
              <a:rPr lang="en-US" dirty="0" smtClean="0"/>
              <a:t>Using all of this data, I conducted data analysis</a:t>
            </a:r>
          </a:p>
          <a:p>
            <a:r>
              <a:rPr lang="en-US" dirty="0" smtClean="0"/>
              <a:t>I used MPO Canopus to analyze my data</a:t>
            </a:r>
          </a:p>
          <a:p>
            <a:pPr lvl="1"/>
            <a:r>
              <a:rPr lang="en-US" dirty="0" smtClean="0"/>
              <a:t>The curve worked, but could have been better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2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3" r="-17943"/>
          <a:stretch>
            <a:fillRect/>
          </a:stretch>
        </p:blipFill>
        <p:spPr>
          <a:xfrm>
            <a:off x="-1557868" y="87680"/>
            <a:ext cx="12310535" cy="6770320"/>
          </a:xfrm>
        </p:spPr>
      </p:pic>
    </p:spTree>
    <p:extLst>
      <p:ext uri="{BB962C8B-B14F-4D97-AF65-F5344CB8AC3E}">
        <p14:creationId xmlns:p14="http://schemas.microsoft.com/office/powerpoint/2010/main" val="196744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3" r="-17853"/>
          <a:stretch>
            <a:fillRect/>
          </a:stretch>
        </p:blipFill>
        <p:spPr>
          <a:xfrm>
            <a:off x="-1559525" y="0"/>
            <a:ext cx="12469967" cy="6858001"/>
          </a:xfrm>
        </p:spPr>
      </p:pic>
    </p:spTree>
    <p:extLst>
      <p:ext uri="{BB962C8B-B14F-4D97-AF65-F5344CB8AC3E}">
        <p14:creationId xmlns:p14="http://schemas.microsoft.com/office/powerpoint/2010/main" val="52559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apture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9" r="-18209"/>
          <a:stretch>
            <a:fillRect/>
          </a:stretch>
        </p:blipFill>
        <p:spPr>
          <a:xfrm>
            <a:off x="-1622654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57801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75" r="-18075"/>
          <a:stretch>
            <a:fillRect/>
          </a:stretch>
        </p:blipFill>
        <p:spPr>
          <a:xfrm>
            <a:off x="-1621104" y="-1"/>
            <a:ext cx="12424571" cy="6833036"/>
          </a:xfrm>
        </p:spPr>
      </p:pic>
    </p:spTree>
    <p:extLst>
      <p:ext uri="{BB962C8B-B14F-4D97-AF65-F5344CB8AC3E}">
        <p14:creationId xmlns:p14="http://schemas.microsoft.com/office/powerpoint/2010/main" val="23155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8" r="-17918"/>
          <a:stretch>
            <a:fillRect/>
          </a:stretch>
        </p:blipFill>
        <p:spPr>
          <a:xfrm>
            <a:off x="-1662698" y="0"/>
            <a:ext cx="12685495" cy="6976534"/>
          </a:xfrm>
        </p:spPr>
      </p:pic>
    </p:spTree>
    <p:extLst>
      <p:ext uri="{BB962C8B-B14F-4D97-AF65-F5344CB8AC3E}">
        <p14:creationId xmlns:p14="http://schemas.microsoft.com/office/powerpoint/2010/main" val="352357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37" r="-17537"/>
          <a:stretch>
            <a:fillRect/>
          </a:stretch>
        </p:blipFill>
        <p:spPr>
          <a:xfrm>
            <a:off x="-1591733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2857464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2" r="-18502"/>
          <a:stretch>
            <a:fillRect/>
          </a:stretch>
        </p:blipFill>
        <p:spPr>
          <a:xfrm>
            <a:off x="-1659467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369135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06" r="-17806"/>
          <a:stretch>
            <a:fillRect/>
          </a:stretch>
        </p:blipFill>
        <p:spPr>
          <a:xfrm>
            <a:off x="-1608667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83980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0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ve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4" r="-9214"/>
          <a:stretch>
            <a:fillRect/>
          </a:stretch>
        </p:blipFill>
        <p:spPr>
          <a:xfrm>
            <a:off x="-778933" y="55886"/>
            <a:ext cx="10668963" cy="6756599"/>
          </a:xfrm>
        </p:spPr>
      </p:pic>
    </p:spTree>
    <p:extLst>
      <p:ext uri="{BB962C8B-B14F-4D97-AF65-F5344CB8AC3E}">
        <p14:creationId xmlns:p14="http://schemas.microsoft.com/office/powerpoint/2010/main" val="361163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r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1" r="-18181"/>
          <a:stretch>
            <a:fillRect/>
          </a:stretch>
        </p:blipFill>
        <p:spPr>
          <a:xfrm>
            <a:off x="-1490134" y="100754"/>
            <a:ext cx="12208933" cy="6715015"/>
          </a:xfrm>
        </p:spPr>
      </p:pic>
    </p:spTree>
    <p:extLst>
      <p:ext uri="{BB962C8B-B14F-4D97-AF65-F5344CB8AC3E}">
        <p14:creationId xmlns:p14="http://schemas.microsoft.com/office/powerpoint/2010/main" val="1371692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found a potential rotation period of Asteroid 1445</a:t>
            </a:r>
          </a:p>
          <a:p>
            <a:pPr lvl="1"/>
            <a:r>
              <a:rPr lang="en-US" dirty="0" smtClean="0"/>
              <a:t>The results are not very confident</a:t>
            </a:r>
          </a:p>
          <a:p>
            <a:pPr lvl="1"/>
            <a:r>
              <a:rPr lang="en-US" dirty="0" smtClean="0"/>
              <a:t>More research could be done</a:t>
            </a:r>
          </a:p>
          <a:p>
            <a:pPr lvl="2"/>
            <a:r>
              <a:rPr lang="en-US" dirty="0" smtClean="0"/>
              <a:t>International collaboration</a:t>
            </a:r>
          </a:p>
          <a:p>
            <a:r>
              <a:rPr lang="en-US" dirty="0" smtClean="0"/>
              <a:t>This was a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413239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Rocky bodies in the Inner Solar System</a:t>
            </a:r>
          </a:p>
          <a:p>
            <a:r>
              <a:rPr lang="en-US" dirty="0" smtClean="0"/>
              <a:t>Not planets</a:t>
            </a:r>
          </a:p>
          <a:p>
            <a:r>
              <a:rPr lang="en-US" dirty="0" smtClean="0"/>
              <a:t>Asteroids concentrated in the Asteroid Belt</a:t>
            </a:r>
          </a:p>
          <a:p>
            <a:r>
              <a:rPr lang="en-US" dirty="0" smtClean="0"/>
              <a:t>Not visible to the naked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6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0px-951_Gasp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25" r="-25625"/>
          <a:stretch>
            <a:fillRect/>
          </a:stretch>
        </p:blipFill>
        <p:spPr>
          <a:xfrm>
            <a:off x="-1711897" y="0"/>
            <a:ext cx="12507418" cy="6878598"/>
          </a:xfrm>
        </p:spPr>
      </p:pic>
    </p:spTree>
    <p:extLst>
      <p:ext uri="{BB962C8B-B14F-4D97-AF65-F5344CB8AC3E}">
        <p14:creationId xmlns:p14="http://schemas.microsoft.com/office/powerpoint/2010/main" val="213840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steroid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531" y="16931"/>
            <a:ext cx="6841069" cy="6841069"/>
          </a:xfrm>
        </p:spPr>
      </p:pic>
    </p:spTree>
    <p:extLst>
      <p:ext uri="{BB962C8B-B14F-4D97-AF65-F5344CB8AC3E}">
        <p14:creationId xmlns:p14="http://schemas.microsoft.com/office/powerpoint/2010/main" val="1772184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Asteroids tend to rotate on an axis of rotation</a:t>
            </a:r>
          </a:p>
          <a:p>
            <a:r>
              <a:rPr lang="en-US" dirty="0" smtClean="0"/>
              <a:t>Small enough that they have irregular shapes</a:t>
            </a:r>
          </a:p>
          <a:p>
            <a:pPr lvl="1"/>
            <a:r>
              <a:rPr lang="en-US" dirty="0" smtClean="0"/>
              <a:t>Some are spherical though</a:t>
            </a:r>
          </a:p>
          <a:p>
            <a:r>
              <a:rPr lang="en-US" dirty="0"/>
              <a:t>A</a:t>
            </a:r>
            <a:r>
              <a:rPr lang="en-US" dirty="0" smtClean="0"/>
              <a:t>steroids can appear brighter or dimmer</a:t>
            </a:r>
          </a:p>
          <a:p>
            <a:pPr lvl="1"/>
            <a:r>
              <a:rPr lang="en-US" dirty="0" smtClean="0"/>
              <a:t>Based on the angle we are viewing them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the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a CCD to measure the brightness</a:t>
            </a:r>
          </a:p>
          <a:p>
            <a:pPr lvl="1"/>
            <a:r>
              <a:rPr lang="en-US" dirty="0" smtClean="0"/>
              <a:t>Can be done for hours, days, or even weeks</a:t>
            </a:r>
          </a:p>
          <a:p>
            <a:r>
              <a:rPr lang="en-US" dirty="0" smtClean="0"/>
              <a:t>We can compare the images</a:t>
            </a:r>
          </a:p>
          <a:p>
            <a:pPr lvl="1"/>
            <a:r>
              <a:rPr lang="en-US" dirty="0" smtClean="0"/>
              <a:t>We look at when we have maximum and minimum brightness</a:t>
            </a:r>
          </a:p>
          <a:p>
            <a:pPr lvl="1"/>
            <a:r>
              <a:rPr lang="en-US" dirty="0" smtClean="0"/>
              <a:t>This can tell us how long it takes to rotate</a:t>
            </a:r>
          </a:p>
          <a:p>
            <a:r>
              <a:rPr lang="en-US" dirty="0" smtClean="0"/>
              <a:t>My project was applying this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initially chose to look at Asteroid 3448</a:t>
            </a:r>
          </a:p>
          <a:p>
            <a:pPr lvl="1"/>
            <a:r>
              <a:rPr lang="en-US" dirty="0" smtClean="0"/>
              <a:t>Called </a:t>
            </a:r>
            <a:r>
              <a:rPr lang="en-US" dirty="0" err="1" smtClean="0"/>
              <a:t>Narbut</a:t>
            </a:r>
            <a:endParaRPr lang="en-US" dirty="0" smtClean="0"/>
          </a:p>
          <a:p>
            <a:pPr lvl="1"/>
            <a:r>
              <a:rPr lang="en-US" dirty="0" smtClean="0"/>
              <a:t>Has an absolute magnitude of 13.1</a:t>
            </a:r>
          </a:p>
          <a:p>
            <a:pPr lvl="1"/>
            <a:r>
              <a:rPr lang="en-US" dirty="0" smtClean="0"/>
              <a:t>Discovered in 1977</a:t>
            </a:r>
          </a:p>
          <a:p>
            <a:r>
              <a:rPr lang="en-US" dirty="0" smtClean="0"/>
              <a:t>Problem: No evidence of rotation</a:t>
            </a:r>
          </a:p>
          <a:p>
            <a:pPr lvl="1"/>
            <a:r>
              <a:rPr lang="en-US" dirty="0" smtClean="0"/>
              <a:t>Slow Rotator</a:t>
            </a:r>
          </a:p>
          <a:p>
            <a:pPr lvl="1"/>
            <a:r>
              <a:rPr lang="en-US" dirty="0" smtClean="0"/>
              <a:t>Almost Spherical</a:t>
            </a:r>
          </a:p>
          <a:p>
            <a:pPr lvl="1"/>
            <a:r>
              <a:rPr lang="en-US" dirty="0" smtClean="0"/>
              <a:t>We are looking at the axis of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Worry!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another, fainter asteroid in my CCD Field</a:t>
            </a:r>
          </a:p>
          <a:p>
            <a:pPr lvl="1"/>
            <a:r>
              <a:rPr lang="en-US" dirty="0" smtClean="0"/>
              <a:t>Unfortunately, it was so faint that the curve fell within the error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Clark then helped me look for a new Asteroid, based on ones he observed</a:t>
            </a:r>
          </a:p>
          <a:p>
            <a:pPr lvl="1"/>
            <a:r>
              <a:rPr lang="en-US" dirty="0" smtClean="0"/>
              <a:t>We chose Asteroid 1445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2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326</Words>
  <Application>Microsoft Macintosh PowerPoint</Application>
  <PresentationFormat>On-screen Show (4:3)</PresentationFormat>
  <Paragraphs>61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Light-Curve of Asteroid 1445</vt:lpstr>
      <vt:lpstr>Outline</vt:lpstr>
      <vt:lpstr>Asteroids</vt:lpstr>
      <vt:lpstr>PowerPoint Presentation</vt:lpstr>
      <vt:lpstr>PowerPoint Presentation</vt:lpstr>
      <vt:lpstr>Rotation</vt:lpstr>
      <vt:lpstr>How to determine the Rotation</vt:lpstr>
      <vt:lpstr>Initial Choice</vt:lpstr>
      <vt:lpstr>Not to Worry!</vt:lpstr>
      <vt:lpstr>Asteroid 1445</vt:lpstr>
      <vt:lpstr>Data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Photometry Curve of MPO 1445</dc:title>
  <dc:creator>Matthew Streseman</dc:creator>
  <cp:lastModifiedBy>Matthew Streseman</cp:lastModifiedBy>
  <cp:revision>12</cp:revision>
  <dcterms:created xsi:type="dcterms:W3CDTF">2013-11-26T20:33:35Z</dcterms:created>
  <dcterms:modified xsi:type="dcterms:W3CDTF">2013-12-03T21:18:59Z</dcterms:modified>
</cp:coreProperties>
</file>