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9" r:id="rId10"/>
    <p:sldId id="285" r:id="rId11"/>
    <p:sldId id="278" r:id="rId12"/>
    <p:sldId id="275" r:id="rId13"/>
    <p:sldId id="280" r:id="rId14"/>
    <p:sldId id="281" r:id="rId15"/>
    <p:sldId id="286" r:id="rId16"/>
    <p:sldId id="276" r:id="rId17"/>
    <p:sldId id="282" r:id="rId18"/>
    <p:sldId id="283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8" autoAdjust="0"/>
    <p:restoredTop sz="9466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8623-8436-4CE8-8B56-28AB363BA5F8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00D-C780-47F6-AA90-4DDDD8C92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2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8623-8436-4CE8-8B56-28AB363BA5F8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00D-C780-47F6-AA90-4DDDD8C92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8623-8436-4CE8-8B56-28AB363BA5F8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00D-C780-47F6-AA90-4DDDD8C92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0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8623-8436-4CE8-8B56-28AB363BA5F8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00D-C780-47F6-AA90-4DDDD8C92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8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8623-8436-4CE8-8B56-28AB363BA5F8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00D-C780-47F6-AA90-4DDDD8C92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9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8623-8436-4CE8-8B56-28AB363BA5F8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00D-C780-47F6-AA90-4DDDD8C92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7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8623-8436-4CE8-8B56-28AB363BA5F8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00D-C780-47F6-AA90-4DDDD8C92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8623-8436-4CE8-8B56-28AB363BA5F8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00D-C780-47F6-AA90-4DDDD8C92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9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8623-8436-4CE8-8B56-28AB363BA5F8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00D-C780-47F6-AA90-4DDDD8C92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8623-8436-4CE8-8B56-28AB363BA5F8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00D-C780-47F6-AA90-4DDDD8C92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5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18623-8436-4CE8-8B56-28AB363BA5F8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800D-C780-47F6-AA90-4DDDD8C92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2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18623-8436-4CE8-8B56-28AB363BA5F8}" type="datetimeFigureOut">
              <a:rPr lang="en-US" smtClean="0"/>
              <a:pPr/>
              <a:t>12/1/2012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8800D-C780-47F6-AA90-4DDDD8C928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9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tmp"/><Relationship Id="rId4" Type="http://schemas.openxmlformats.org/officeDocument/2006/relationships/image" Target="../media/image27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5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M57: The “Ring Nebula” or NGC6720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By: Ethan Kelfer</a:t>
            </a:r>
          </a:p>
        </p:txBody>
      </p:sp>
    </p:spTree>
    <p:extLst>
      <p:ext uri="{BB962C8B-B14F-4D97-AF65-F5344CB8AC3E}">
        <p14:creationId xmlns:p14="http://schemas.microsoft.com/office/powerpoint/2010/main" val="22538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RegiStar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1903"/>
            <a:ext cx="8229600" cy="4467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143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Align color-filtered images with unfiltered image in RegiStar because of Barlow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Lens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Final Resized Images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1609" y="201249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Red-Filtered Final Image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205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Green-Filtered Final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1609" y="4876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Blue-Filtered Final Image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810000"/>
            <a:ext cx="2667001" cy="26670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81800" y="4876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Unfiltered Final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 (with Barlow Lens)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00" y="1013347"/>
            <a:ext cx="26670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013347"/>
            <a:ext cx="26670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00" y="38100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Processing in Photoshop Cont’d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098" y="4343400"/>
            <a:ext cx="6948702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unfiltered - Mode: RGB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Color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7358"/>
            <a:ext cx="2173378" cy="1750242"/>
          </a:xfrm>
          <a:prstGeom prst="rect">
            <a:avLst/>
          </a:prstGeom>
        </p:spPr>
      </p:pic>
      <p:pic>
        <p:nvPicPr>
          <p:cNvPr id="8" name="Picture 7" descr="Merge Channel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36" y="2322965"/>
            <a:ext cx="2640064" cy="953635"/>
          </a:xfrm>
          <a:prstGeom prst="rect">
            <a:avLst/>
          </a:prstGeom>
        </p:spPr>
      </p:pic>
      <p:pic>
        <p:nvPicPr>
          <p:cNvPr id="9" name="Picture 8" descr="Merge RGB Channel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133600"/>
            <a:ext cx="3077005" cy="13813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2602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4084" y="261511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Color Combined Image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5715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600" y="6172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Saved as M57Color.tif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5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Combine Unfiltered Add &amp; Median Image in Photoshop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2590800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+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Layer Mask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Gaussian Blur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Magic Wand Tool &amp; Lasso Tool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Flatten Image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4191000" cy="419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192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Combined Unfiltered Image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25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Combine Color &amp; Unfiltered Images 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1910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3048000"/>
            <a:ext cx="76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</a:rPr>
              <a:t>+</a:t>
            </a:r>
            <a:endParaRPr lang="en-US" sz="8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7526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Final Processing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4991100"/>
            <a:ext cx="2971800" cy="6096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Flatten Image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Crop</a:t>
            </a:r>
          </a:p>
        </p:txBody>
      </p:sp>
      <p:pic>
        <p:nvPicPr>
          <p:cNvPr id="4" name="Picture 3" descr="Curv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41" y="914400"/>
            <a:ext cx="2844037" cy="2808263"/>
          </a:xfrm>
          <a:prstGeom prst="rect">
            <a:avLst/>
          </a:prstGeom>
        </p:spPr>
      </p:pic>
      <p:pic>
        <p:nvPicPr>
          <p:cNvPr id="5" name="Picture 4" descr="Level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9161"/>
            <a:ext cx="3053610" cy="2774639"/>
          </a:xfrm>
          <a:prstGeom prst="rect">
            <a:avLst/>
          </a:prstGeom>
        </p:spPr>
      </p:pic>
      <p:pic>
        <p:nvPicPr>
          <p:cNvPr id="6" name="Picture 5" descr="Hue/Saturat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14" y="959161"/>
            <a:ext cx="3079011" cy="2741893"/>
          </a:xfrm>
          <a:prstGeom prst="rect">
            <a:avLst/>
          </a:prstGeom>
        </p:spPr>
      </p:pic>
      <p:pic>
        <p:nvPicPr>
          <p:cNvPr id="9" name="Picture 8" descr="Selective Colo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3800"/>
            <a:ext cx="3083641" cy="306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" y="0"/>
            <a:ext cx="6921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Bibliography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messier.seds.org/m/m057.html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http://www.universetoday.com/36306/messier-57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astropixels.com/planetarynebulae/M57-01.html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en.wikipedia.org/wiki/Messier_57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www.astr.ua.edu/gifimages/ring.gif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apod.nasa.gov/cgi-bin/apod/apod_search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upload.wikimedia.org/wikipedia/commons/e/e8/Antoine_Darquier_de_Pellepoix.jpg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http://1.bp.blogspot.com/-_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sSsJQ_3J_8/TmEO80c2Y4I/AAAAAAAAApM/GwYvk6HDYlo/s1600/Albireo%2B2a1.jpg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upload.wikimedia.org/wikipedia/commons/thumb/1/13/M57_The_Ring_Nebula.JPG/250px-M57_The_Ring_Nebula.JPG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://www.phys.ttu.edu/~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ozprof/20inskyview05.jpg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en.wikipedia.org/wiki/File:M57RingNebula.jpg</a:t>
            </a:r>
          </a:p>
          <a:p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2743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09701"/>
            <a:ext cx="3733800" cy="4152899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Discovered 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 French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astronomer Antoine Darquier de Pellepoix in January 1779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said that the Ring Nebula was 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...as large as Jupiter and resembles a planet which is fading.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endPara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 that month, Charles Messier found the same nebula while looking for comets. </a:t>
            </a:r>
          </a:p>
          <a:p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nebula was first photographed by the Hungarian astronomer Eugene von </a:t>
            </a:r>
            <a:r>
              <a:rPr lang="en-US" sz="1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Gothard</a:t>
            </a:r>
            <a:r>
              <a:rPr lang="en-US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1886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056" y="152400"/>
            <a:ext cx="3209544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19400"/>
            <a:ext cx="3066494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0" y="4267200"/>
            <a:ext cx="1376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Antoine Darquier de Pellepoix</a:t>
            </a:r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6107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Charles Messier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M57 Facts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Magnitude: 8.8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RA:</a:t>
            </a:r>
            <a:r>
              <a:rPr lang="pt-B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18h </a:t>
            </a:r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53.6m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Dec: </a:t>
            </a:r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t-BR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33° 02</a:t>
            </a:r>
            <a:r>
              <a:rPr lang="pt-B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´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nebula has been expanding at roughly 1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arcsecond per century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M57 is 2,300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light-years away from Earth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central star that produced M57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longer produces its energy through nuclear fusion and is now becoming a compact white dwarf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star.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0.6M</a:t>
            </a:r>
            <a:r>
              <a:rPr lang="en-US" sz="24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sun </a:t>
            </a:r>
            <a:endParaRPr lang="en-US" sz="24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surface temperature of M57 is approximately 125,000K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Currently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is 200 times more luminous than the 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5210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Location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Messier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 is located south of the bright star 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Vega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which forms the northwestern vertex of the Summer Triangle 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asterism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245" y="2971800"/>
            <a:ext cx="4312355" cy="33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2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Reason for Choosing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724400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really like nebulae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thought the Ring Nebula looked cool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 very vibrant-colored clouds of gas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Easy to locate with TheSky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1219200"/>
            <a:ext cx="3175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3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Telescope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20” Cassegrain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SBIG STL 1001E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Large Format Camera</a:t>
            </a:r>
          </a:p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5- 3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Minute Dark Frames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Minute Unfiltered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Images (10)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using a Barlow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Lens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Minute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Images of Red (10), Green (8) ,&amp; Blue-Filtered Images (10)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flat field images were taken, simply because.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4784394" cy="318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CCDSoft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67701" cy="4525963"/>
          </a:xfrm>
        </p:spPr>
        <p:txBody>
          <a:bodyPr>
            <a:normAutofit/>
          </a:bodyPr>
          <a:lstStyle/>
          <a:p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Create MasterDark            </a:t>
            </a: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sz="29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 Reduction/Calibration</a:t>
            </a:r>
          </a:p>
          <a:p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Alignment of Images</a:t>
            </a:r>
          </a:p>
          <a:p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Combining of Images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-Red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-Green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-Blue</a:t>
            </a:r>
          </a:p>
          <a:p>
            <a:pPr marL="0" indent="0">
              <a:buNone/>
            </a:pPr>
            <a:r>
              <a:rPr lang="en-US" sz="2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-Clear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01" y="12954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Color-Filtered Images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13347"/>
            <a:ext cx="2667000" cy="2667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21609" y="201249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Red-Filtered Image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3800" y="2057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Green-Filtered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10001"/>
            <a:ext cx="2667000" cy="2667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21609" y="4876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Blue-Filtered Image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3810000"/>
            <a:ext cx="2667001" cy="26670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39000" y="48768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Unfiltered Image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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(with Barlow Lens)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13347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Processing in Photoshop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905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Levels for each of the 4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images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Resize in Photoshop to 2048x2048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Save as .tif files</a:t>
            </a:r>
          </a:p>
        </p:txBody>
      </p:sp>
      <p:pic>
        <p:nvPicPr>
          <p:cNvPr id="4" name="Picture 3" descr="Leve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0"/>
            <a:ext cx="3858164" cy="3505690"/>
          </a:xfrm>
          <a:prstGeom prst="rect">
            <a:avLst/>
          </a:prstGeom>
        </p:spPr>
      </p:pic>
      <p:pic>
        <p:nvPicPr>
          <p:cNvPr id="5" name="Picture 4" descr="Image Siz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84" y="3200400"/>
            <a:ext cx="3696216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12314</TotalTime>
  <Words>319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M57: The “Ring Nebula” or NGC6720</vt:lpstr>
      <vt:lpstr>History</vt:lpstr>
      <vt:lpstr>M57 Facts</vt:lpstr>
      <vt:lpstr>Location</vt:lpstr>
      <vt:lpstr>Reason for Choosing</vt:lpstr>
      <vt:lpstr>Telescope</vt:lpstr>
      <vt:lpstr>CCDSoft</vt:lpstr>
      <vt:lpstr>Color-Filtered Images</vt:lpstr>
      <vt:lpstr>Processing in Photoshop</vt:lpstr>
      <vt:lpstr>RegiStar</vt:lpstr>
      <vt:lpstr>Final Resized Images</vt:lpstr>
      <vt:lpstr>Processing in Photoshop Cont’d</vt:lpstr>
      <vt:lpstr>Color Combined Image</vt:lpstr>
      <vt:lpstr>Combine Unfiltered Add &amp; Median Image in Photoshop</vt:lpstr>
      <vt:lpstr>Combined Unfiltered Image</vt:lpstr>
      <vt:lpstr>Combine Color &amp; Unfiltered Images </vt:lpstr>
      <vt:lpstr>Final Processing</vt:lpstr>
      <vt:lpstr>PowerPoint Presentation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M57</dc:title>
  <dc:creator>ethan</dc:creator>
  <cp:lastModifiedBy>Ethan Kelfer</cp:lastModifiedBy>
  <cp:revision>70</cp:revision>
  <dcterms:created xsi:type="dcterms:W3CDTF">2012-10-22T06:27:46Z</dcterms:created>
  <dcterms:modified xsi:type="dcterms:W3CDTF">2012-12-02T01:42:15Z</dcterms:modified>
</cp:coreProperties>
</file>