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60" r:id="rId4"/>
    <p:sldId id="261" r:id="rId5"/>
    <p:sldId id="262" r:id="rId6"/>
    <p:sldId id="273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h00.deviantart.net/fs33/PRE/i/2008/239/6/5/Cloudy_Night_Sky_by_RamosBurrito.jpg" TargetMode="External"/><Relationship Id="rId7" Type="http://schemas.openxmlformats.org/officeDocument/2006/relationships/hyperlink" Target="http://www.noao.edu/image_gallery/html/im0414.html" TargetMode="External"/><Relationship Id="rId2" Type="http://schemas.openxmlformats.org/officeDocument/2006/relationships/hyperlink" Target="http://www.phys.ttu.edu/~maurice/gott0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od.nasa.gov/apod/ap140327.html" TargetMode="External"/><Relationship Id="rId5" Type="http://schemas.openxmlformats.org/officeDocument/2006/relationships/hyperlink" Target="http://under30ceo.com/wp-content/uploads/2014/08/Success.jpg" TargetMode="External"/><Relationship Id="rId4" Type="http://schemas.openxmlformats.org/officeDocument/2006/relationships/hyperlink" Target="http://en.wikipedia.org/wiki/Stephan's_Quinte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807105"/>
            <a:ext cx="9448800" cy="182509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Stephan’s quintet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				</a:t>
            </a:r>
            <a:r>
              <a:rPr lang="en-US" dirty="0" smtClean="0">
                <a:solidFill>
                  <a:schemeClr val="accent6"/>
                </a:solidFill>
              </a:rPr>
              <a:t>-by Matthew Johnson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4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Taking Images continued…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5863" y="1477966"/>
            <a:ext cx="6510337" cy="40084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Night 3:</a:t>
            </a:r>
          </a:p>
          <a:p>
            <a:r>
              <a:rPr lang="en-US" dirty="0" smtClean="0"/>
              <a:t>Start Time: 1730 (5:30 pm)</a:t>
            </a:r>
          </a:p>
          <a:p>
            <a:r>
              <a:rPr lang="en-US" dirty="0"/>
              <a:t> </a:t>
            </a:r>
            <a:r>
              <a:rPr lang="en-US" dirty="0" smtClean="0"/>
              <a:t>End Time:  ~2100 (9:00 pm)</a:t>
            </a:r>
          </a:p>
          <a:p>
            <a:endParaRPr lang="en-US" dirty="0"/>
          </a:p>
          <a:p>
            <a:r>
              <a:rPr lang="en-US" dirty="0" smtClean="0"/>
              <a:t>Started out as a perfect night, temperature in the upper 60s, no wind…lets image!!</a:t>
            </a:r>
          </a:p>
          <a:p>
            <a:endParaRPr lang="en-US" dirty="0"/>
          </a:p>
          <a:p>
            <a:r>
              <a:rPr lang="en-US" dirty="0" smtClean="0"/>
              <a:t>Then this happened:</a:t>
            </a:r>
            <a:endParaRPr lang="en-US" dirty="0"/>
          </a:p>
          <a:p>
            <a:r>
              <a:rPr lang="en-US" dirty="0" smtClean="0"/>
              <a:t>Around 8:30 the temperature dropped 30 degrees in less than 5 minutes followed by what felt like 60 mph winds</a:t>
            </a:r>
          </a:p>
          <a:p>
            <a:endParaRPr lang="en-US" dirty="0"/>
          </a:p>
          <a:p>
            <a:r>
              <a:rPr lang="en-US" dirty="0" smtClean="0"/>
              <a:t>Result: No usable data!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5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Taking images continued…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5863" y="1040805"/>
            <a:ext cx="6510337" cy="48827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Night 4:</a:t>
            </a:r>
          </a:p>
          <a:p>
            <a:r>
              <a:rPr lang="en-US" dirty="0" smtClean="0"/>
              <a:t>Start Time: 1730 (5:30 pm)</a:t>
            </a:r>
          </a:p>
          <a:p>
            <a:r>
              <a:rPr lang="en-US" dirty="0"/>
              <a:t> </a:t>
            </a:r>
            <a:r>
              <a:rPr lang="en-US" dirty="0" smtClean="0"/>
              <a:t>End Time:  0130 (1:30 am)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Clear..</a:t>
            </a:r>
            <a:r>
              <a:rPr lang="en-US" dirty="0" err="1" smtClean="0"/>
              <a:t>ish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Mild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 degrees!</a:t>
            </a:r>
          </a:p>
          <a:p>
            <a:endParaRPr lang="en-US" dirty="0" smtClean="0"/>
          </a:p>
          <a:p>
            <a:r>
              <a:rPr lang="en-US" dirty="0" smtClean="0"/>
              <a:t>Result: 10 RGB images of each filter!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0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Final image!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close to 40 hours of attempted imaging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-Freezing weather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-Tornado like winds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-Equipment malfunctions</a:t>
            </a:r>
          </a:p>
          <a:p>
            <a:r>
              <a:rPr lang="en-US" dirty="0"/>
              <a:t>S</a:t>
            </a:r>
            <a:r>
              <a:rPr lang="en-US" dirty="0" smtClean="0"/>
              <a:t>everal hours of trial and error with Photoshop!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-Reduce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-Align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-Combine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749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7984" y="393526"/>
            <a:ext cx="7754112" cy="585216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404104" y="3337560"/>
            <a:ext cx="1042416" cy="758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680960" y="3502152"/>
            <a:ext cx="411480" cy="530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153912" y="4626864"/>
            <a:ext cx="603504" cy="402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050024" y="4791456"/>
            <a:ext cx="54864" cy="593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744968" y="5029201"/>
            <a:ext cx="347472" cy="521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85918" y="3319606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NGC 7320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75120" y="5449824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NGC 7318B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04104" y="5138928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NGC 7318A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46904" y="3090672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NGC 7317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7882129" y="5449825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NGC 7319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7691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http://www.phys.ttu.edu/~</a:t>
            </a:r>
            <a:r>
              <a:rPr lang="en-US" dirty="0" smtClean="0">
                <a:hlinkClick r:id="rId2"/>
              </a:rPr>
              <a:t>maurice/gott06.jpg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th00.deviantart.net/fs33/PRE/i/2008/239/6/5/Cloudy_Night_Sky_by_RamosBurrito.jpg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en.wikipedia.org/wiki/Stephan%27s_Quintet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under30ceo.com/wp-content/uploads/2014/08/Success.jpg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apod.nasa.gov/apod/ap140327.html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www.noao.edu/image_gallery/html/im0414.html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66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Questions?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8481" y="2193925"/>
            <a:ext cx="4615037" cy="4024313"/>
          </a:xfrm>
        </p:spPr>
      </p:pic>
    </p:spTree>
    <p:extLst>
      <p:ext uri="{BB962C8B-B14F-4D97-AF65-F5344CB8AC3E}">
        <p14:creationId xmlns:p14="http://schemas.microsoft.com/office/powerpoint/2010/main" xmlns="" val="20527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7183" y="746125"/>
            <a:ext cx="6427697" cy="5472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Why I chose Stephan’s Quintet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Information about the Quintet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I obtained the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Final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11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Why I chose this object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2482" y="2084198"/>
            <a:ext cx="4286250" cy="33147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3201" y="1864741"/>
            <a:ext cx="2710014" cy="4024313"/>
          </a:xfrm>
        </p:spPr>
      </p:pic>
    </p:spTree>
    <p:extLst>
      <p:ext uri="{BB962C8B-B14F-4D97-AF65-F5344CB8AC3E}">
        <p14:creationId xmlns:p14="http://schemas.microsoft.com/office/powerpoint/2010/main" xmlns="" val="37942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Stephan’s quintet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Édouard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Stephan discovered his “quintet” in 1877 at the Marseille Observatory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Located in the constellation Pegasus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About 210-340 million light years from Earth (although NGC 7320 is ~40 million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ly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molecular hydrogen seen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 the starburst region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is one of the most turbulent forms of molecular hydrogen ever seen. 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5863" y="1220924"/>
            <a:ext cx="6510337" cy="4522514"/>
          </a:xfrm>
        </p:spPr>
      </p:pic>
    </p:spTree>
    <p:extLst>
      <p:ext uri="{BB962C8B-B14F-4D97-AF65-F5344CB8AC3E}">
        <p14:creationId xmlns:p14="http://schemas.microsoft.com/office/powerpoint/2010/main" xmlns="" val="6649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Stephan’s quintet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One of the fastest moving objects in the observable universe is a galactic shock wave (green) moving at several hundred million miles per hour.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phenomenon is caused by the galaxy NGC 7318B (just to the right of the green gas)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largest amount of molecular hydrogen ever observed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209" y="1834896"/>
            <a:ext cx="4114800" cy="3646773"/>
          </a:xfrm>
        </p:spPr>
      </p:pic>
    </p:spTree>
    <p:extLst>
      <p:ext uri="{BB962C8B-B14F-4D97-AF65-F5344CB8AC3E}">
        <p14:creationId xmlns:p14="http://schemas.microsoft.com/office/powerpoint/2010/main" xmlns="" val="1427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41832"/>
            <a:ext cx="4114800" cy="1002792"/>
          </a:xfrm>
        </p:spPr>
        <p:txBody>
          <a:bodyPr/>
          <a:lstStyle/>
          <a:p>
            <a:r>
              <a:rPr lang="en-US" dirty="0" smtClean="0"/>
              <a:t>Stephan’s Quintet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6031" y="1577181"/>
            <a:ext cx="3810000" cy="3810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144109"/>
            <a:ext cx="4114800" cy="3900075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unusual system has often been used as proof that the redshift is not truly a distance </a:t>
            </a:r>
            <a:r>
              <a:rPr lang="en-US" dirty="0" smtClean="0"/>
              <a:t>indicator</a:t>
            </a:r>
          </a:p>
          <a:p>
            <a:r>
              <a:rPr lang="en-US" dirty="0" smtClean="0"/>
              <a:t>Four </a:t>
            </a:r>
            <a:r>
              <a:rPr lang="en-US" dirty="0"/>
              <a:t>of the galaxies have similar, large redshifts, the fifth (NGC7320), </a:t>
            </a:r>
            <a:r>
              <a:rPr lang="en-US" dirty="0" smtClean="0"/>
              <a:t>shows </a:t>
            </a:r>
            <a:r>
              <a:rPr lang="en-US" dirty="0"/>
              <a:t>a much smaller redshift. </a:t>
            </a:r>
            <a:endParaRPr lang="en-US" dirty="0" smtClean="0"/>
          </a:p>
          <a:p>
            <a:r>
              <a:rPr lang="en-US" dirty="0" smtClean="0"/>
              <a:t>Conventional </a:t>
            </a:r>
            <a:r>
              <a:rPr lang="en-US" dirty="0"/>
              <a:t>theory states that the low-redshift galaxy is in a nearby </a:t>
            </a:r>
            <a:r>
              <a:rPr lang="en-US" dirty="0" smtClean="0"/>
              <a:t>group and </a:t>
            </a:r>
            <a:r>
              <a:rPr lang="en-US" dirty="0"/>
              <a:t>by coincidence appears on the sky projected against a distant background group. </a:t>
            </a:r>
          </a:p>
        </p:txBody>
      </p:sp>
    </p:spTree>
    <p:extLst>
      <p:ext uri="{BB962C8B-B14F-4D97-AF65-F5344CB8AC3E}">
        <p14:creationId xmlns:p14="http://schemas.microsoft.com/office/powerpoint/2010/main" xmlns="" val="16038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6839"/>
            <a:ext cx="41148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Taking images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287" y="1741300"/>
            <a:ext cx="6510337" cy="43402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87039"/>
            <a:ext cx="4114800" cy="309448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20” </a:t>
            </a:r>
            <a:r>
              <a:rPr lang="en-US" dirty="0" err="1"/>
              <a:t>Cassegrain</a:t>
            </a:r>
            <a:r>
              <a:rPr lang="en-US" dirty="0"/>
              <a:t> Telescope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STL </a:t>
            </a:r>
            <a:r>
              <a:rPr lang="en-US" dirty="0" smtClean="0"/>
              <a:t>CCD-1001E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RGB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20-3 minute clear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10-3 minute </a:t>
            </a:r>
            <a:r>
              <a:rPr lang="en-US" dirty="0" smtClean="0"/>
              <a:t>RGB</a:t>
            </a:r>
          </a:p>
          <a:p>
            <a:endParaRPr lang="en-US" dirty="0"/>
          </a:p>
          <a:p>
            <a:r>
              <a:rPr lang="en-US" dirty="0" smtClean="0"/>
              <a:t>I chose to use RGB filters instead of narrowband because the galaxies are so far away and so faint.  If I were to use narrowband it would not bring forth much more detail than I already have.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1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Taking images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5863" y="1319670"/>
            <a:ext cx="6510337" cy="43250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Night 1: </a:t>
            </a:r>
          </a:p>
          <a:p>
            <a:r>
              <a:rPr lang="en-US" dirty="0" smtClean="0"/>
              <a:t>Start Time: 1730 (5:30 pm)</a:t>
            </a:r>
          </a:p>
          <a:p>
            <a:r>
              <a:rPr lang="en-US" dirty="0" smtClean="0"/>
              <a:t> End Time:  ~0030 (12:30 am)</a:t>
            </a:r>
          </a:p>
          <a:p>
            <a:endParaRPr lang="en-US" dirty="0"/>
          </a:p>
          <a:p>
            <a:r>
              <a:rPr lang="en-US" dirty="0" smtClean="0"/>
              <a:t>Never used the 20” by myself, so mainly a learning night</a:t>
            </a:r>
          </a:p>
          <a:p>
            <a:endParaRPr lang="en-US" dirty="0" smtClean="0"/>
          </a:p>
          <a:p>
            <a:r>
              <a:rPr lang="en-US" dirty="0" smtClean="0"/>
              <a:t>Result: 20 Clear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4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Taking images continued…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5863" y="1298145"/>
            <a:ext cx="6510337" cy="43680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Night 2:</a:t>
            </a:r>
          </a:p>
          <a:p>
            <a:r>
              <a:rPr lang="en-US" dirty="0" smtClean="0"/>
              <a:t>Start Time: 1700 (5:00pm)</a:t>
            </a:r>
          </a:p>
          <a:p>
            <a:r>
              <a:rPr lang="en-US" dirty="0" smtClean="0"/>
              <a:t> End Time: 0030 (12:30am)</a:t>
            </a:r>
          </a:p>
          <a:p>
            <a:endParaRPr lang="en-US" dirty="0"/>
          </a:p>
          <a:p>
            <a:r>
              <a:rPr lang="en-US" dirty="0" smtClean="0"/>
              <a:t>Mirrors were off.  Took about an hour to fix, we got lucky!</a:t>
            </a:r>
          </a:p>
          <a:p>
            <a:r>
              <a:rPr lang="en-US" dirty="0" smtClean="0"/>
              <a:t>After that we fix mirrors, CLOUDS!!</a:t>
            </a:r>
          </a:p>
          <a:p>
            <a:r>
              <a:rPr lang="en-US" dirty="0" smtClean="0"/>
              <a:t>I wait an hour or so……MORE CLOUDS!!</a:t>
            </a:r>
          </a:p>
          <a:p>
            <a:endParaRPr lang="en-US" dirty="0" smtClean="0"/>
          </a:p>
          <a:p>
            <a:r>
              <a:rPr lang="en-US" dirty="0" smtClean="0"/>
              <a:t>Result:  No usable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2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204</TotalTime>
  <Words>519</Words>
  <Application>Microsoft Office PowerPoint</Application>
  <PresentationFormat>Custom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Vapor Trail</vt:lpstr>
      <vt:lpstr>Stephan’s quintet</vt:lpstr>
      <vt:lpstr>Overview</vt:lpstr>
      <vt:lpstr>Why I chose this object</vt:lpstr>
      <vt:lpstr>Stephan’s quintet</vt:lpstr>
      <vt:lpstr>Stephan’s quintet</vt:lpstr>
      <vt:lpstr>Stephan’s Quintet</vt:lpstr>
      <vt:lpstr>Taking images</vt:lpstr>
      <vt:lpstr>Taking images</vt:lpstr>
      <vt:lpstr>Taking images continued…</vt:lpstr>
      <vt:lpstr>Taking Images continued…</vt:lpstr>
      <vt:lpstr>Taking images continued…</vt:lpstr>
      <vt:lpstr>Final image!</vt:lpstr>
      <vt:lpstr>Slide 13</vt:lpstr>
      <vt:lpstr>References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Stephan’s quintet</dc:title>
  <dc:creator>Microsoft account</dc:creator>
  <cp:lastModifiedBy>mauclark</cp:lastModifiedBy>
  <cp:revision>24</cp:revision>
  <dcterms:created xsi:type="dcterms:W3CDTF">2014-11-24T22:41:19Z</dcterms:created>
  <dcterms:modified xsi:type="dcterms:W3CDTF">2015-05-06T15:57:14Z</dcterms:modified>
</cp:coreProperties>
</file>