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stronomy\allPhotometry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stronomy\allPhotometry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NGC 743</c:v>
          </c:tx>
          <c:spPr>
            <a:ln w="28575">
              <a:noFill/>
            </a:ln>
          </c:spPr>
          <c:xVal>
            <c:numRef>
              <c:f>allPhotometry!$C$19:$C$181</c:f>
              <c:numCache>
                <c:formatCode>General</c:formatCode>
                <c:ptCount val="163"/>
                <c:pt idx="0">
                  <c:v>-2.000000000000135E-2</c:v>
                </c:pt>
                <c:pt idx="1">
                  <c:v>2.2000000000000242E-2</c:v>
                </c:pt>
                <c:pt idx="2">
                  <c:v>3.9999999999999147E-2</c:v>
                </c:pt>
                <c:pt idx="3">
                  <c:v>8.0000000000000071E-2</c:v>
                </c:pt>
                <c:pt idx="4">
                  <c:v>2.8000000000000469E-2</c:v>
                </c:pt>
                <c:pt idx="5">
                  <c:v>7.0000000000000284E-2</c:v>
                </c:pt>
                <c:pt idx="6">
                  <c:v>5.8000000000001606E-2</c:v>
                </c:pt>
                <c:pt idx="7">
                  <c:v>0.12400000000000055</c:v>
                </c:pt>
                <c:pt idx="8">
                  <c:v>0.20100000000000051</c:v>
                </c:pt>
                <c:pt idx="9">
                  <c:v>0.24800000000000111</c:v>
                </c:pt>
                <c:pt idx="10">
                  <c:v>0.26199999999999868</c:v>
                </c:pt>
                <c:pt idx="11">
                  <c:v>0.3149999999999995</c:v>
                </c:pt>
                <c:pt idx="12">
                  <c:v>1.2679999999999989</c:v>
                </c:pt>
                <c:pt idx="13">
                  <c:v>1.1379999999999999</c:v>
                </c:pt>
                <c:pt idx="14">
                  <c:v>1.0170000000000012</c:v>
                </c:pt>
                <c:pt idx="15">
                  <c:v>1.2559999999999985</c:v>
                </c:pt>
                <c:pt idx="16">
                  <c:v>1.2899999999999991</c:v>
                </c:pt>
                <c:pt idx="17">
                  <c:v>0.7970000000000006</c:v>
                </c:pt>
                <c:pt idx="18">
                  <c:v>1.0099999999999998</c:v>
                </c:pt>
                <c:pt idx="19">
                  <c:v>0.93599999999999994</c:v>
                </c:pt>
                <c:pt idx="20">
                  <c:v>0.65399999999999991</c:v>
                </c:pt>
                <c:pt idx="21">
                  <c:v>0.65700000000000003</c:v>
                </c:pt>
                <c:pt idx="22">
                  <c:v>0.64499999999999957</c:v>
                </c:pt>
                <c:pt idx="23">
                  <c:v>0.47499999999999964</c:v>
                </c:pt>
                <c:pt idx="24">
                  <c:v>0.37699999999999889</c:v>
                </c:pt>
                <c:pt idx="25">
                  <c:v>1.1739999999999995</c:v>
                </c:pt>
                <c:pt idx="26">
                  <c:v>0.59200000000000053</c:v>
                </c:pt>
                <c:pt idx="27">
                  <c:v>0.52899999999999991</c:v>
                </c:pt>
                <c:pt idx="28">
                  <c:v>0.32399999999999984</c:v>
                </c:pt>
                <c:pt idx="29">
                  <c:v>0.41800000000000104</c:v>
                </c:pt>
                <c:pt idx="30">
                  <c:v>0.56300000000000061</c:v>
                </c:pt>
                <c:pt idx="31">
                  <c:v>0.40700000000000003</c:v>
                </c:pt>
                <c:pt idx="32">
                  <c:v>0.14599999999999902</c:v>
                </c:pt>
                <c:pt idx="33">
                  <c:v>4.9999999999990052E-3</c:v>
                </c:pt>
                <c:pt idx="34">
                  <c:v>-3.8999999999999702E-2</c:v>
                </c:pt>
                <c:pt idx="35">
                  <c:v>0.52200000000000024</c:v>
                </c:pt>
                <c:pt idx="36">
                  <c:v>0.59699999999999953</c:v>
                </c:pt>
                <c:pt idx="37">
                  <c:v>0.15899999999999892</c:v>
                </c:pt>
                <c:pt idx="38">
                  <c:v>0.29399999999999871</c:v>
                </c:pt>
                <c:pt idx="39">
                  <c:v>4.1000000000000369E-2</c:v>
                </c:pt>
                <c:pt idx="40">
                  <c:v>1.4440000000000008</c:v>
                </c:pt>
                <c:pt idx="41">
                  <c:v>1.7690000000000001</c:v>
                </c:pt>
                <c:pt idx="42">
                  <c:v>1.4050000000000011</c:v>
                </c:pt>
                <c:pt idx="43">
                  <c:v>1.7590000000000003</c:v>
                </c:pt>
                <c:pt idx="44">
                  <c:v>0.2580000000000009</c:v>
                </c:pt>
                <c:pt idx="45">
                  <c:v>0.36500000000000021</c:v>
                </c:pt>
                <c:pt idx="46">
                  <c:v>0.40399999999999991</c:v>
                </c:pt>
                <c:pt idx="47">
                  <c:v>0.31900000000000084</c:v>
                </c:pt>
                <c:pt idx="48">
                  <c:v>1.322000000000001</c:v>
                </c:pt>
                <c:pt idx="49">
                  <c:v>1.1879999999999988</c:v>
                </c:pt>
                <c:pt idx="50">
                  <c:v>1.2850000000000001</c:v>
                </c:pt>
                <c:pt idx="51">
                  <c:v>1.1669999999999998</c:v>
                </c:pt>
                <c:pt idx="52">
                  <c:v>1.2460000000000004</c:v>
                </c:pt>
                <c:pt idx="53">
                  <c:v>1.3339999999999996</c:v>
                </c:pt>
                <c:pt idx="54">
                  <c:v>1.2780000000000005</c:v>
                </c:pt>
                <c:pt idx="55">
                  <c:v>1.2739999999999991</c:v>
                </c:pt>
                <c:pt idx="56">
                  <c:v>0.625</c:v>
                </c:pt>
                <c:pt idx="57">
                  <c:v>0.67500000000000071</c:v>
                </c:pt>
                <c:pt idx="58">
                  <c:v>0.53599999999999959</c:v>
                </c:pt>
                <c:pt idx="59">
                  <c:v>0.69500000000000028</c:v>
                </c:pt>
                <c:pt idx="60">
                  <c:v>-4.8000000000001819E-2</c:v>
                </c:pt>
                <c:pt idx="61">
                  <c:v>-0.56299999999999883</c:v>
                </c:pt>
                <c:pt idx="62">
                  <c:v>-0.60999999999999943</c:v>
                </c:pt>
                <c:pt idx="63">
                  <c:v>-0.63100000000000023</c:v>
                </c:pt>
                <c:pt idx="64">
                  <c:v>0.41300000000000026</c:v>
                </c:pt>
                <c:pt idx="65">
                  <c:v>0.40800000000000125</c:v>
                </c:pt>
                <c:pt idx="66">
                  <c:v>0.59200000000000053</c:v>
                </c:pt>
                <c:pt idx="67">
                  <c:v>0.54599999999999937</c:v>
                </c:pt>
                <c:pt idx="68">
                  <c:v>0.34299999999999997</c:v>
                </c:pt>
                <c:pt idx="69">
                  <c:v>0.5389999999999997</c:v>
                </c:pt>
                <c:pt idx="70">
                  <c:v>0.61599999999999966</c:v>
                </c:pt>
                <c:pt idx="71">
                  <c:v>0.96700000000000053</c:v>
                </c:pt>
                <c:pt idx="72">
                  <c:v>0.17399999999999949</c:v>
                </c:pt>
                <c:pt idx="73">
                  <c:v>0.1639999999999997</c:v>
                </c:pt>
                <c:pt idx="74">
                  <c:v>0.2159999999999993</c:v>
                </c:pt>
                <c:pt idx="75">
                  <c:v>0.28700000000000081</c:v>
                </c:pt>
                <c:pt idx="76">
                  <c:v>1.427999999999999</c:v>
                </c:pt>
                <c:pt idx="77">
                  <c:v>1.5429999999999993</c:v>
                </c:pt>
                <c:pt idx="78">
                  <c:v>1.3149999999999995</c:v>
                </c:pt>
                <c:pt idx="79">
                  <c:v>1.4469999999999992</c:v>
                </c:pt>
                <c:pt idx="80">
                  <c:v>0.1590000000000007</c:v>
                </c:pt>
                <c:pt idx="81">
                  <c:v>0.21799999999999997</c:v>
                </c:pt>
                <c:pt idx="82">
                  <c:v>0.23300000000000054</c:v>
                </c:pt>
                <c:pt idx="83">
                  <c:v>0.28999999999999915</c:v>
                </c:pt>
                <c:pt idx="84">
                  <c:v>0.24099999999999966</c:v>
                </c:pt>
                <c:pt idx="85">
                  <c:v>0.21899999999999942</c:v>
                </c:pt>
                <c:pt idx="86">
                  <c:v>0.24699999999999989</c:v>
                </c:pt>
                <c:pt idx="87">
                  <c:v>0.33300000000000018</c:v>
                </c:pt>
                <c:pt idx="88">
                  <c:v>0.14499999999999957</c:v>
                </c:pt>
                <c:pt idx="89">
                  <c:v>0.15300000000000047</c:v>
                </c:pt>
                <c:pt idx="90">
                  <c:v>0.16999999999999993</c:v>
                </c:pt>
                <c:pt idx="91">
                  <c:v>0.24200000000000088</c:v>
                </c:pt>
                <c:pt idx="92">
                  <c:v>0.14700000000000024</c:v>
                </c:pt>
                <c:pt idx="93">
                  <c:v>7.3000000000000398E-2</c:v>
                </c:pt>
                <c:pt idx="94">
                  <c:v>0.17500000000000071</c:v>
                </c:pt>
                <c:pt idx="95">
                  <c:v>0.19600000000000151</c:v>
                </c:pt>
                <c:pt idx="96">
                  <c:v>0.60200000000000031</c:v>
                </c:pt>
                <c:pt idx="97">
                  <c:v>1.6000000000000014E-2</c:v>
                </c:pt>
                <c:pt idx="98">
                  <c:v>0.86999999999999922</c:v>
                </c:pt>
                <c:pt idx="99">
                  <c:v>0.52699999999999925</c:v>
                </c:pt>
                <c:pt idx="100">
                  <c:v>0.24200000000000088</c:v>
                </c:pt>
                <c:pt idx="101">
                  <c:v>0.14499999999999957</c:v>
                </c:pt>
                <c:pt idx="102">
                  <c:v>0.25699999999999967</c:v>
                </c:pt>
                <c:pt idx="103">
                  <c:v>0.30300000000000082</c:v>
                </c:pt>
                <c:pt idx="104">
                  <c:v>0.9269999999999996</c:v>
                </c:pt>
                <c:pt idx="105">
                  <c:v>0.26100000000000101</c:v>
                </c:pt>
                <c:pt idx="106">
                  <c:v>1.1590000000000007</c:v>
                </c:pt>
                <c:pt idx="107">
                  <c:v>0.3409999999999993</c:v>
                </c:pt>
                <c:pt idx="108">
                  <c:v>0.14199999999999946</c:v>
                </c:pt>
                <c:pt idx="109">
                  <c:v>0.14100000000000001</c:v>
                </c:pt>
                <c:pt idx="110">
                  <c:v>0.14700000000000024</c:v>
                </c:pt>
                <c:pt idx="111">
                  <c:v>0.19500000000000028</c:v>
                </c:pt>
                <c:pt idx="112">
                  <c:v>0.65499999999999936</c:v>
                </c:pt>
                <c:pt idx="113">
                  <c:v>0.74900000000000055</c:v>
                </c:pt>
                <c:pt idx="114">
                  <c:v>0.92600000000000016</c:v>
                </c:pt>
                <c:pt idx="115">
                  <c:v>0.71000000000000085</c:v>
                </c:pt>
                <c:pt idx="116">
                  <c:v>0.31799999999999962</c:v>
                </c:pt>
                <c:pt idx="117">
                  <c:v>0.29900000000000126</c:v>
                </c:pt>
                <c:pt idx="118">
                  <c:v>0.3279999999999994</c:v>
                </c:pt>
                <c:pt idx="119">
                  <c:v>0.45600000000000129</c:v>
                </c:pt>
                <c:pt idx="120">
                  <c:v>0.41699999999999982</c:v>
                </c:pt>
                <c:pt idx="121">
                  <c:v>0.14700000000000024</c:v>
                </c:pt>
                <c:pt idx="122">
                  <c:v>0.46600000000000108</c:v>
                </c:pt>
                <c:pt idx="123">
                  <c:v>0.49300000000000033</c:v>
                </c:pt>
                <c:pt idx="124">
                  <c:v>0.20500000000000007</c:v>
                </c:pt>
                <c:pt idx="125">
                  <c:v>0.39199999999999946</c:v>
                </c:pt>
                <c:pt idx="126">
                  <c:v>-0.11800000000000033</c:v>
                </c:pt>
                <c:pt idx="127">
                  <c:v>0.62599999999999945</c:v>
                </c:pt>
                <c:pt idx="128">
                  <c:v>0.15199999999999925</c:v>
                </c:pt>
                <c:pt idx="129">
                  <c:v>0.16699999999999982</c:v>
                </c:pt>
                <c:pt idx="130">
                  <c:v>0.18200000000000038</c:v>
                </c:pt>
                <c:pt idx="131">
                  <c:v>0.20900000000000141</c:v>
                </c:pt>
                <c:pt idx="132">
                  <c:v>0.15199999999999925</c:v>
                </c:pt>
                <c:pt idx="133">
                  <c:v>0.17499999999999893</c:v>
                </c:pt>
                <c:pt idx="134">
                  <c:v>0.20100000000000051</c:v>
                </c:pt>
                <c:pt idx="135">
                  <c:v>0.24100000000000144</c:v>
                </c:pt>
                <c:pt idx="136">
                  <c:v>0.19200000000000017</c:v>
                </c:pt>
                <c:pt idx="137">
                  <c:v>0.25</c:v>
                </c:pt>
                <c:pt idx="138">
                  <c:v>0.31700000000000017</c:v>
                </c:pt>
                <c:pt idx="139">
                  <c:v>0.30000000000000071</c:v>
                </c:pt>
                <c:pt idx="140">
                  <c:v>0.14499999999999957</c:v>
                </c:pt>
                <c:pt idx="141">
                  <c:v>0.16499999999999915</c:v>
                </c:pt>
                <c:pt idx="142">
                  <c:v>0.24800000000000111</c:v>
                </c:pt>
                <c:pt idx="143">
                  <c:v>0.33899999999999864</c:v>
                </c:pt>
                <c:pt idx="144">
                  <c:v>0.25499999999999901</c:v>
                </c:pt>
                <c:pt idx="145">
                  <c:v>0.27400000000000091</c:v>
                </c:pt>
                <c:pt idx="146">
                  <c:v>0.30799999999999983</c:v>
                </c:pt>
                <c:pt idx="147">
                  <c:v>0.31500000000000128</c:v>
                </c:pt>
                <c:pt idx="148">
                  <c:v>0.39700000000000024</c:v>
                </c:pt>
                <c:pt idx="149">
                  <c:v>0.30499999999999972</c:v>
                </c:pt>
                <c:pt idx="150">
                  <c:v>0.25699999999999967</c:v>
                </c:pt>
                <c:pt idx="151">
                  <c:v>0.36099999999999888</c:v>
                </c:pt>
                <c:pt idx="152">
                  <c:v>0.24699999999999989</c:v>
                </c:pt>
                <c:pt idx="153">
                  <c:v>0.29100000000000037</c:v>
                </c:pt>
                <c:pt idx="154">
                  <c:v>0.30300000000000082</c:v>
                </c:pt>
                <c:pt idx="155">
                  <c:v>0.36399999999999899</c:v>
                </c:pt>
                <c:pt idx="156">
                  <c:v>0.43599999999999994</c:v>
                </c:pt>
                <c:pt idx="157">
                  <c:v>0.47600000000000087</c:v>
                </c:pt>
                <c:pt idx="158">
                  <c:v>0.38199999999999967</c:v>
                </c:pt>
                <c:pt idx="159">
                  <c:v>0.59799999999999898</c:v>
                </c:pt>
              </c:numCache>
            </c:numRef>
          </c:xVal>
          <c:yVal>
            <c:numRef>
              <c:f>allPhotometry!$B$19:$B$181</c:f>
              <c:numCache>
                <c:formatCode>General</c:formatCode>
                <c:ptCount val="163"/>
                <c:pt idx="0">
                  <c:v>9.4079999999999995</c:v>
                </c:pt>
                <c:pt idx="1">
                  <c:v>9.4969999999999999</c:v>
                </c:pt>
                <c:pt idx="2">
                  <c:v>9.4719999999999995</c:v>
                </c:pt>
                <c:pt idx="3">
                  <c:v>9.4879999999999995</c:v>
                </c:pt>
                <c:pt idx="4">
                  <c:v>10.009</c:v>
                </c:pt>
                <c:pt idx="5">
                  <c:v>10.085000000000001</c:v>
                </c:pt>
                <c:pt idx="6">
                  <c:v>10.069000000000001</c:v>
                </c:pt>
                <c:pt idx="7">
                  <c:v>10.076000000000001</c:v>
                </c:pt>
                <c:pt idx="8">
                  <c:v>10.788</c:v>
                </c:pt>
                <c:pt idx="9">
                  <c:v>10.851000000000001</c:v>
                </c:pt>
                <c:pt idx="10">
                  <c:v>10.86</c:v>
                </c:pt>
                <c:pt idx="11">
                  <c:v>10.868</c:v>
                </c:pt>
                <c:pt idx="12">
                  <c:v>14.472</c:v>
                </c:pt>
                <c:pt idx="13">
                  <c:v>14.483000000000001</c:v>
                </c:pt>
                <c:pt idx="14">
                  <c:v>14.3</c:v>
                </c:pt>
                <c:pt idx="15">
                  <c:v>14.462999999999999</c:v>
                </c:pt>
                <c:pt idx="16">
                  <c:v>15.542</c:v>
                </c:pt>
                <c:pt idx="17">
                  <c:v>15.176</c:v>
                </c:pt>
                <c:pt idx="18">
                  <c:v>15.394</c:v>
                </c:pt>
                <c:pt idx="19">
                  <c:v>15.2</c:v>
                </c:pt>
                <c:pt idx="20">
                  <c:v>14.539</c:v>
                </c:pt>
                <c:pt idx="21">
                  <c:v>14.701000000000001</c:v>
                </c:pt>
                <c:pt idx="22">
                  <c:v>14.500999999999999</c:v>
                </c:pt>
                <c:pt idx="23">
                  <c:v>14.433999999999999</c:v>
                </c:pt>
                <c:pt idx="24">
                  <c:v>15.071</c:v>
                </c:pt>
                <c:pt idx="25">
                  <c:v>15.747999999999999</c:v>
                </c:pt>
                <c:pt idx="26">
                  <c:v>15.111000000000001</c:v>
                </c:pt>
                <c:pt idx="27">
                  <c:v>15.058</c:v>
                </c:pt>
                <c:pt idx="28">
                  <c:v>14.151999999999999</c:v>
                </c:pt>
                <c:pt idx="29">
                  <c:v>14.444000000000001</c:v>
                </c:pt>
                <c:pt idx="30">
                  <c:v>14.358000000000001</c:v>
                </c:pt>
                <c:pt idx="31">
                  <c:v>14.25</c:v>
                </c:pt>
                <c:pt idx="32">
                  <c:v>14.696</c:v>
                </c:pt>
                <c:pt idx="33">
                  <c:v>15.273999999999999</c:v>
                </c:pt>
                <c:pt idx="34">
                  <c:v>15.079000000000001</c:v>
                </c:pt>
                <c:pt idx="35">
                  <c:v>15.048999999999999</c:v>
                </c:pt>
                <c:pt idx="36">
                  <c:v>14.94</c:v>
                </c:pt>
                <c:pt idx="37">
                  <c:v>14.712</c:v>
                </c:pt>
                <c:pt idx="38">
                  <c:v>14.747999999999999</c:v>
                </c:pt>
                <c:pt idx="39">
                  <c:v>14.788</c:v>
                </c:pt>
                <c:pt idx="40">
                  <c:v>15.223000000000001</c:v>
                </c:pt>
                <c:pt idx="41">
                  <c:v>15.42</c:v>
                </c:pt>
                <c:pt idx="42">
                  <c:v>15.05</c:v>
                </c:pt>
                <c:pt idx="43">
                  <c:v>15.404</c:v>
                </c:pt>
                <c:pt idx="44">
                  <c:v>13.871</c:v>
                </c:pt>
                <c:pt idx="45">
                  <c:v>13.929</c:v>
                </c:pt>
                <c:pt idx="46">
                  <c:v>13.945</c:v>
                </c:pt>
                <c:pt idx="47">
                  <c:v>13.852</c:v>
                </c:pt>
                <c:pt idx="48">
                  <c:v>14.897</c:v>
                </c:pt>
                <c:pt idx="49">
                  <c:v>14.920999999999999</c:v>
                </c:pt>
                <c:pt idx="50">
                  <c:v>14.991</c:v>
                </c:pt>
                <c:pt idx="51">
                  <c:v>14.83</c:v>
                </c:pt>
                <c:pt idx="52">
                  <c:v>12.768000000000001</c:v>
                </c:pt>
                <c:pt idx="53">
                  <c:v>12.907999999999999</c:v>
                </c:pt>
                <c:pt idx="54">
                  <c:v>12.818</c:v>
                </c:pt>
                <c:pt idx="55">
                  <c:v>12.795999999999999</c:v>
                </c:pt>
                <c:pt idx="56">
                  <c:v>14.861000000000001</c:v>
                </c:pt>
                <c:pt idx="57">
                  <c:v>14.933</c:v>
                </c:pt>
                <c:pt idx="58">
                  <c:v>15.051</c:v>
                </c:pt>
                <c:pt idx="59">
                  <c:v>14.943</c:v>
                </c:pt>
                <c:pt idx="60">
                  <c:v>14.849</c:v>
                </c:pt>
                <c:pt idx="61">
                  <c:v>14.869</c:v>
                </c:pt>
                <c:pt idx="62">
                  <c:v>15.103999999999999</c:v>
                </c:pt>
                <c:pt idx="63">
                  <c:v>14.997999999999999</c:v>
                </c:pt>
                <c:pt idx="64">
                  <c:v>13.705</c:v>
                </c:pt>
                <c:pt idx="65">
                  <c:v>13.951000000000001</c:v>
                </c:pt>
                <c:pt idx="66">
                  <c:v>13.974</c:v>
                </c:pt>
                <c:pt idx="67">
                  <c:v>13.86</c:v>
                </c:pt>
                <c:pt idx="68">
                  <c:v>15.016</c:v>
                </c:pt>
                <c:pt idx="69">
                  <c:v>15.074</c:v>
                </c:pt>
                <c:pt idx="70">
                  <c:v>15.266999999999999</c:v>
                </c:pt>
                <c:pt idx="71">
                  <c:v>15.128</c:v>
                </c:pt>
                <c:pt idx="72">
                  <c:v>12.253</c:v>
                </c:pt>
                <c:pt idx="73">
                  <c:v>12.334</c:v>
                </c:pt>
                <c:pt idx="74">
                  <c:v>12.327999999999999</c:v>
                </c:pt>
                <c:pt idx="75">
                  <c:v>12.367000000000001</c:v>
                </c:pt>
                <c:pt idx="76">
                  <c:v>13.847</c:v>
                </c:pt>
                <c:pt idx="77">
                  <c:v>14.016</c:v>
                </c:pt>
                <c:pt idx="78">
                  <c:v>13.779</c:v>
                </c:pt>
                <c:pt idx="79">
                  <c:v>13.891999999999999</c:v>
                </c:pt>
                <c:pt idx="80">
                  <c:v>10.111000000000001</c:v>
                </c:pt>
                <c:pt idx="81">
                  <c:v>10.201000000000001</c:v>
                </c:pt>
                <c:pt idx="82">
                  <c:v>10.185</c:v>
                </c:pt>
                <c:pt idx="83">
                  <c:v>10.199999999999999</c:v>
                </c:pt>
                <c:pt idx="84">
                  <c:v>12.161</c:v>
                </c:pt>
                <c:pt idx="85">
                  <c:v>12.225</c:v>
                </c:pt>
                <c:pt idx="86">
                  <c:v>12.225</c:v>
                </c:pt>
                <c:pt idx="87">
                  <c:v>12.234999999999999</c:v>
                </c:pt>
                <c:pt idx="88">
                  <c:v>12.497</c:v>
                </c:pt>
                <c:pt idx="89">
                  <c:v>12.537000000000001</c:v>
                </c:pt>
                <c:pt idx="90">
                  <c:v>12.506</c:v>
                </c:pt>
                <c:pt idx="91">
                  <c:v>12.573</c:v>
                </c:pt>
                <c:pt idx="92">
                  <c:v>12.157999999999999</c:v>
                </c:pt>
                <c:pt idx="93">
                  <c:v>12.169</c:v>
                </c:pt>
                <c:pt idx="94">
                  <c:v>12.207000000000001</c:v>
                </c:pt>
                <c:pt idx="95">
                  <c:v>12.204000000000001</c:v>
                </c:pt>
                <c:pt idx="96">
                  <c:v>15.942</c:v>
                </c:pt>
                <c:pt idx="97">
                  <c:v>15.096</c:v>
                </c:pt>
                <c:pt idx="98">
                  <c:v>15.718</c:v>
                </c:pt>
                <c:pt idx="99">
                  <c:v>15.465999999999999</c:v>
                </c:pt>
                <c:pt idx="100">
                  <c:v>13.172000000000001</c:v>
                </c:pt>
                <c:pt idx="101">
                  <c:v>13.151999999999999</c:v>
                </c:pt>
                <c:pt idx="102">
                  <c:v>13.154999999999999</c:v>
                </c:pt>
                <c:pt idx="103">
                  <c:v>13.178000000000001</c:v>
                </c:pt>
                <c:pt idx="104">
                  <c:v>15.551</c:v>
                </c:pt>
                <c:pt idx="105">
                  <c:v>15.727</c:v>
                </c:pt>
                <c:pt idx="106">
                  <c:v>15.763</c:v>
                </c:pt>
                <c:pt idx="107">
                  <c:v>15.388999999999999</c:v>
                </c:pt>
                <c:pt idx="108">
                  <c:v>13.866</c:v>
                </c:pt>
                <c:pt idx="109">
                  <c:v>13.904999999999999</c:v>
                </c:pt>
                <c:pt idx="110">
                  <c:v>13.962</c:v>
                </c:pt>
                <c:pt idx="111">
                  <c:v>14.016999999999999</c:v>
                </c:pt>
                <c:pt idx="112">
                  <c:v>13.802</c:v>
                </c:pt>
                <c:pt idx="113">
                  <c:v>13.951000000000001</c:v>
                </c:pt>
                <c:pt idx="114">
                  <c:v>14.029</c:v>
                </c:pt>
                <c:pt idx="115">
                  <c:v>13.874000000000001</c:v>
                </c:pt>
                <c:pt idx="116">
                  <c:v>12.792</c:v>
                </c:pt>
                <c:pt idx="117">
                  <c:v>12.81</c:v>
                </c:pt>
                <c:pt idx="118">
                  <c:v>12.773</c:v>
                </c:pt>
                <c:pt idx="119">
                  <c:v>12.893000000000001</c:v>
                </c:pt>
                <c:pt idx="120">
                  <c:v>14.798999999999999</c:v>
                </c:pt>
                <c:pt idx="121">
                  <c:v>14.942</c:v>
                </c:pt>
                <c:pt idx="122">
                  <c:v>14.896000000000001</c:v>
                </c:pt>
                <c:pt idx="123">
                  <c:v>14.834</c:v>
                </c:pt>
                <c:pt idx="124">
                  <c:v>15.034000000000001</c:v>
                </c:pt>
                <c:pt idx="125">
                  <c:v>14.946</c:v>
                </c:pt>
                <c:pt idx="126">
                  <c:v>14.638999999999999</c:v>
                </c:pt>
                <c:pt idx="127">
                  <c:v>15.118</c:v>
                </c:pt>
                <c:pt idx="128">
                  <c:v>10.955</c:v>
                </c:pt>
                <c:pt idx="129">
                  <c:v>11.018000000000001</c:v>
                </c:pt>
                <c:pt idx="130">
                  <c:v>10.997</c:v>
                </c:pt>
                <c:pt idx="131">
                  <c:v>10.999000000000001</c:v>
                </c:pt>
                <c:pt idx="132">
                  <c:v>11.311</c:v>
                </c:pt>
                <c:pt idx="133">
                  <c:v>11.385999999999999</c:v>
                </c:pt>
                <c:pt idx="134">
                  <c:v>11.388</c:v>
                </c:pt>
                <c:pt idx="135">
                  <c:v>11.374000000000001</c:v>
                </c:pt>
                <c:pt idx="136">
                  <c:v>11.933</c:v>
                </c:pt>
                <c:pt idx="137">
                  <c:v>12.021000000000001</c:v>
                </c:pt>
                <c:pt idx="138">
                  <c:v>12.028</c:v>
                </c:pt>
                <c:pt idx="139">
                  <c:v>12.015000000000001</c:v>
                </c:pt>
                <c:pt idx="140">
                  <c:v>12.98</c:v>
                </c:pt>
                <c:pt idx="141">
                  <c:v>13.032999999999999</c:v>
                </c:pt>
                <c:pt idx="142">
                  <c:v>13.044</c:v>
                </c:pt>
                <c:pt idx="143">
                  <c:v>13.093999999999999</c:v>
                </c:pt>
                <c:pt idx="144">
                  <c:v>11.103999999999999</c:v>
                </c:pt>
                <c:pt idx="145">
                  <c:v>11.178000000000001</c:v>
                </c:pt>
                <c:pt idx="146">
                  <c:v>11.164</c:v>
                </c:pt>
                <c:pt idx="147">
                  <c:v>11.162000000000001</c:v>
                </c:pt>
                <c:pt idx="148">
                  <c:v>12.648</c:v>
                </c:pt>
                <c:pt idx="149">
                  <c:v>12.765000000000001</c:v>
                </c:pt>
                <c:pt idx="150">
                  <c:v>12.718</c:v>
                </c:pt>
                <c:pt idx="151">
                  <c:v>12.77</c:v>
                </c:pt>
                <c:pt idx="152">
                  <c:v>10.24</c:v>
                </c:pt>
                <c:pt idx="153">
                  <c:v>10.317</c:v>
                </c:pt>
                <c:pt idx="154">
                  <c:v>10.307</c:v>
                </c:pt>
                <c:pt idx="155">
                  <c:v>10.327999999999999</c:v>
                </c:pt>
                <c:pt idx="156">
                  <c:v>13.548999999999999</c:v>
                </c:pt>
                <c:pt idx="157">
                  <c:v>13.621</c:v>
                </c:pt>
                <c:pt idx="158">
                  <c:v>13.587</c:v>
                </c:pt>
                <c:pt idx="159">
                  <c:v>13.680999999999999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80832"/>
        <c:axId val="58682368"/>
      </c:scatterChart>
      <c:valAx>
        <c:axId val="58680832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in"/>
        <c:tickLblPos val="nextTo"/>
        <c:crossAx val="58682368"/>
        <c:crosses val="autoZero"/>
        <c:crossBetween val="midCat"/>
        <c:majorUnit val="0.5"/>
        <c:minorUnit val="0.1"/>
      </c:valAx>
      <c:valAx>
        <c:axId val="58682368"/>
        <c:scaling>
          <c:orientation val="maxMin"/>
          <c:min val="8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crossAx val="58680832"/>
        <c:crosses val="autoZero"/>
        <c:crossBetween val="midCat"/>
        <c:minorUnit val="0.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NGC 743</c:v>
          </c:tx>
          <c:spPr>
            <a:ln w="28575">
              <a:noFill/>
            </a:ln>
          </c:spPr>
          <c:xVal>
            <c:numRef>
              <c:f>allPhotometry!$C$19:$C$181</c:f>
              <c:numCache>
                <c:formatCode>General</c:formatCode>
                <c:ptCount val="163"/>
                <c:pt idx="0">
                  <c:v>-2.000000000000135E-2</c:v>
                </c:pt>
                <c:pt idx="1">
                  <c:v>2.2000000000000242E-2</c:v>
                </c:pt>
                <c:pt idx="2">
                  <c:v>3.9999999999999147E-2</c:v>
                </c:pt>
                <c:pt idx="3">
                  <c:v>8.0000000000000071E-2</c:v>
                </c:pt>
                <c:pt idx="4">
                  <c:v>2.8000000000000469E-2</c:v>
                </c:pt>
                <c:pt idx="5">
                  <c:v>7.0000000000000284E-2</c:v>
                </c:pt>
                <c:pt idx="6">
                  <c:v>5.8000000000001606E-2</c:v>
                </c:pt>
                <c:pt idx="7">
                  <c:v>0.12400000000000055</c:v>
                </c:pt>
                <c:pt idx="8">
                  <c:v>0.20100000000000051</c:v>
                </c:pt>
                <c:pt idx="9">
                  <c:v>0.24800000000000111</c:v>
                </c:pt>
                <c:pt idx="10">
                  <c:v>0.26199999999999868</c:v>
                </c:pt>
                <c:pt idx="11">
                  <c:v>0.3149999999999995</c:v>
                </c:pt>
                <c:pt idx="12">
                  <c:v>1.2679999999999989</c:v>
                </c:pt>
                <c:pt idx="13">
                  <c:v>1.1379999999999999</c:v>
                </c:pt>
                <c:pt idx="14">
                  <c:v>1.0170000000000012</c:v>
                </c:pt>
                <c:pt idx="15">
                  <c:v>1.2559999999999985</c:v>
                </c:pt>
                <c:pt idx="16">
                  <c:v>1.2899999999999991</c:v>
                </c:pt>
                <c:pt idx="17">
                  <c:v>0.7970000000000006</c:v>
                </c:pt>
                <c:pt idx="18">
                  <c:v>1.0099999999999998</c:v>
                </c:pt>
                <c:pt idx="19">
                  <c:v>0.93599999999999994</c:v>
                </c:pt>
                <c:pt idx="20">
                  <c:v>0.65399999999999991</c:v>
                </c:pt>
                <c:pt idx="21">
                  <c:v>0.65700000000000003</c:v>
                </c:pt>
                <c:pt idx="22">
                  <c:v>0.64499999999999957</c:v>
                </c:pt>
                <c:pt idx="23">
                  <c:v>0.47499999999999964</c:v>
                </c:pt>
                <c:pt idx="24">
                  <c:v>0.37699999999999889</c:v>
                </c:pt>
                <c:pt idx="25">
                  <c:v>1.1739999999999995</c:v>
                </c:pt>
                <c:pt idx="26">
                  <c:v>0.59200000000000053</c:v>
                </c:pt>
                <c:pt idx="27">
                  <c:v>0.52899999999999991</c:v>
                </c:pt>
                <c:pt idx="28">
                  <c:v>0.32399999999999984</c:v>
                </c:pt>
                <c:pt idx="29">
                  <c:v>0.41800000000000104</c:v>
                </c:pt>
                <c:pt idx="30">
                  <c:v>0.56300000000000061</c:v>
                </c:pt>
                <c:pt idx="31">
                  <c:v>0.40700000000000003</c:v>
                </c:pt>
                <c:pt idx="32">
                  <c:v>0.14599999999999902</c:v>
                </c:pt>
                <c:pt idx="33">
                  <c:v>4.9999999999990052E-3</c:v>
                </c:pt>
                <c:pt idx="34">
                  <c:v>-3.8999999999999702E-2</c:v>
                </c:pt>
                <c:pt idx="35">
                  <c:v>0.52200000000000024</c:v>
                </c:pt>
                <c:pt idx="36">
                  <c:v>0.59699999999999953</c:v>
                </c:pt>
                <c:pt idx="37">
                  <c:v>0.15899999999999892</c:v>
                </c:pt>
                <c:pt idx="38">
                  <c:v>0.29399999999999871</c:v>
                </c:pt>
                <c:pt idx="39">
                  <c:v>4.1000000000000369E-2</c:v>
                </c:pt>
                <c:pt idx="40">
                  <c:v>1.4440000000000008</c:v>
                </c:pt>
                <c:pt idx="41">
                  <c:v>1.7690000000000001</c:v>
                </c:pt>
                <c:pt idx="42">
                  <c:v>1.4050000000000011</c:v>
                </c:pt>
                <c:pt idx="43">
                  <c:v>1.7590000000000003</c:v>
                </c:pt>
                <c:pt idx="44">
                  <c:v>0.2580000000000009</c:v>
                </c:pt>
                <c:pt idx="45">
                  <c:v>0.36500000000000021</c:v>
                </c:pt>
                <c:pt idx="46">
                  <c:v>0.40399999999999991</c:v>
                </c:pt>
                <c:pt idx="47">
                  <c:v>0.31900000000000084</c:v>
                </c:pt>
                <c:pt idx="48">
                  <c:v>1.322000000000001</c:v>
                </c:pt>
                <c:pt idx="49">
                  <c:v>1.1879999999999988</c:v>
                </c:pt>
                <c:pt idx="50">
                  <c:v>1.2850000000000001</c:v>
                </c:pt>
                <c:pt idx="51">
                  <c:v>1.1669999999999998</c:v>
                </c:pt>
                <c:pt idx="52">
                  <c:v>1.2460000000000004</c:v>
                </c:pt>
                <c:pt idx="53">
                  <c:v>1.3339999999999996</c:v>
                </c:pt>
                <c:pt idx="54">
                  <c:v>1.2780000000000005</c:v>
                </c:pt>
                <c:pt idx="55">
                  <c:v>1.2739999999999991</c:v>
                </c:pt>
                <c:pt idx="56">
                  <c:v>0.625</c:v>
                </c:pt>
                <c:pt idx="57">
                  <c:v>0.67500000000000071</c:v>
                </c:pt>
                <c:pt idx="58">
                  <c:v>0.53599999999999959</c:v>
                </c:pt>
                <c:pt idx="59">
                  <c:v>0.69500000000000028</c:v>
                </c:pt>
                <c:pt idx="60">
                  <c:v>-4.8000000000001819E-2</c:v>
                </c:pt>
                <c:pt idx="61">
                  <c:v>-0.56299999999999883</c:v>
                </c:pt>
                <c:pt idx="62">
                  <c:v>-0.60999999999999943</c:v>
                </c:pt>
                <c:pt idx="63">
                  <c:v>-0.63100000000000023</c:v>
                </c:pt>
                <c:pt idx="64">
                  <c:v>0.41300000000000026</c:v>
                </c:pt>
                <c:pt idx="65">
                  <c:v>0.40800000000000125</c:v>
                </c:pt>
                <c:pt idx="66">
                  <c:v>0.59200000000000053</c:v>
                </c:pt>
                <c:pt idx="67">
                  <c:v>0.54599999999999937</c:v>
                </c:pt>
                <c:pt idx="68">
                  <c:v>0.34299999999999997</c:v>
                </c:pt>
                <c:pt idx="69">
                  <c:v>0.5389999999999997</c:v>
                </c:pt>
                <c:pt idx="70">
                  <c:v>0.61599999999999966</c:v>
                </c:pt>
                <c:pt idx="71">
                  <c:v>0.96700000000000053</c:v>
                </c:pt>
                <c:pt idx="72">
                  <c:v>0.17399999999999949</c:v>
                </c:pt>
                <c:pt idx="73">
                  <c:v>0.1639999999999997</c:v>
                </c:pt>
                <c:pt idx="74">
                  <c:v>0.2159999999999993</c:v>
                </c:pt>
                <c:pt idx="75">
                  <c:v>0.28700000000000081</c:v>
                </c:pt>
                <c:pt idx="76">
                  <c:v>1.427999999999999</c:v>
                </c:pt>
                <c:pt idx="77">
                  <c:v>1.5429999999999993</c:v>
                </c:pt>
                <c:pt idx="78">
                  <c:v>1.3149999999999995</c:v>
                </c:pt>
                <c:pt idx="79">
                  <c:v>1.4469999999999992</c:v>
                </c:pt>
                <c:pt idx="80">
                  <c:v>0.1590000000000007</c:v>
                </c:pt>
                <c:pt idx="81">
                  <c:v>0.21799999999999997</c:v>
                </c:pt>
                <c:pt idx="82">
                  <c:v>0.23300000000000054</c:v>
                </c:pt>
                <c:pt idx="83">
                  <c:v>0.28999999999999915</c:v>
                </c:pt>
                <c:pt idx="84">
                  <c:v>0.24099999999999966</c:v>
                </c:pt>
                <c:pt idx="85">
                  <c:v>0.21899999999999942</c:v>
                </c:pt>
                <c:pt idx="86">
                  <c:v>0.24699999999999989</c:v>
                </c:pt>
                <c:pt idx="87">
                  <c:v>0.33300000000000018</c:v>
                </c:pt>
                <c:pt idx="88">
                  <c:v>0.14499999999999957</c:v>
                </c:pt>
                <c:pt idx="89">
                  <c:v>0.15300000000000047</c:v>
                </c:pt>
                <c:pt idx="90">
                  <c:v>0.16999999999999993</c:v>
                </c:pt>
                <c:pt idx="91">
                  <c:v>0.24200000000000088</c:v>
                </c:pt>
                <c:pt idx="92">
                  <c:v>0.14700000000000024</c:v>
                </c:pt>
                <c:pt idx="93">
                  <c:v>7.3000000000000398E-2</c:v>
                </c:pt>
                <c:pt idx="94">
                  <c:v>0.17500000000000071</c:v>
                </c:pt>
                <c:pt idx="95">
                  <c:v>0.19600000000000151</c:v>
                </c:pt>
                <c:pt idx="96">
                  <c:v>0.60200000000000031</c:v>
                </c:pt>
                <c:pt idx="97">
                  <c:v>1.6000000000000014E-2</c:v>
                </c:pt>
                <c:pt idx="98">
                  <c:v>0.86999999999999922</c:v>
                </c:pt>
                <c:pt idx="99">
                  <c:v>0.52699999999999925</c:v>
                </c:pt>
                <c:pt idx="100">
                  <c:v>0.24200000000000088</c:v>
                </c:pt>
                <c:pt idx="101">
                  <c:v>0.14499999999999957</c:v>
                </c:pt>
                <c:pt idx="102">
                  <c:v>0.25699999999999967</c:v>
                </c:pt>
                <c:pt idx="103">
                  <c:v>0.30300000000000082</c:v>
                </c:pt>
                <c:pt idx="104">
                  <c:v>0.9269999999999996</c:v>
                </c:pt>
                <c:pt idx="105">
                  <c:v>0.26100000000000101</c:v>
                </c:pt>
                <c:pt idx="106">
                  <c:v>1.1590000000000007</c:v>
                </c:pt>
                <c:pt idx="107">
                  <c:v>0.3409999999999993</c:v>
                </c:pt>
                <c:pt idx="108">
                  <c:v>0.14199999999999946</c:v>
                </c:pt>
                <c:pt idx="109">
                  <c:v>0.14100000000000001</c:v>
                </c:pt>
                <c:pt idx="110">
                  <c:v>0.14700000000000024</c:v>
                </c:pt>
                <c:pt idx="111">
                  <c:v>0.19500000000000028</c:v>
                </c:pt>
                <c:pt idx="112">
                  <c:v>0.65499999999999936</c:v>
                </c:pt>
                <c:pt idx="113">
                  <c:v>0.74900000000000055</c:v>
                </c:pt>
                <c:pt idx="114">
                  <c:v>0.92600000000000016</c:v>
                </c:pt>
                <c:pt idx="115">
                  <c:v>0.71000000000000085</c:v>
                </c:pt>
                <c:pt idx="116">
                  <c:v>0.31799999999999962</c:v>
                </c:pt>
                <c:pt idx="117">
                  <c:v>0.29900000000000126</c:v>
                </c:pt>
                <c:pt idx="118">
                  <c:v>0.3279999999999994</c:v>
                </c:pt>
                <c:pt idx="119">
                  <c:v>0.45600000000000129</c:v>
                </c:pt>
                <c:pt idx="120">
                  <c:v>0.41699999999999982</c:v>
                </c:pt>
                <c:pt idx="121">
                  <c:v>0.14700000000000024</c:v>
                </c:pt>
                <c:pt idx="122">
                  <c:v>0.46600000000000108</c:v>
                </c:pt>
                <c:pt idx="123">
                  <c:v>0.49300000000000033</c:v>
                </c:pt>
                <c:pt idx="124">
                  <c:v>0.20500000000000007</c:v>
                </c:pt>
                <c:pt idx="125">
                  <c:v>0.39199999999999946</c:v>
                </c:pt>
                <c:pt idx="126">
                  <c:v>-0.11800000000000033</c:v>
                </c:pt>
                <c:pt idx="127">
                  <c:v>0.62599999999999945</c:v>
                </c:pt>
                <c:pt idx="128">
                  <c:v>0.15199999999999925</c:v>
                </c:pt>
                <c:pt idx="129">
                  <c:v>0.16699999999999982</c:v>
                </c:pt>
                <c:pt idx="130">
                  <c:v>0.18200000000000038</c:v>
                </c:pt>
                <c:pt idx="131">
                  <c:v>0.20900000000000141</c:v>
                </c:pt>
                <c:pt idx="132">
                  <c:v>0.15199999999999925</c:v>
                </c:pt>
                <c:pt idx="133">
                  <c:v>0.17499999999999893</c:v>
                </c:pt>
                <c:pt idx="134">
                  <c:v>0.20100000000000051</c:v>
                </c:pt>
                <c:pt idx="135">
                  <c:v>0.24100000000000144</c:v>
                </c:pt>
                <c:pt idx="136">
                  <c:v>0.19200000000000017</c:v>
                </c:pt>
                <c:pt idx="137">
                  <c:v>0.25</c:v>
                </c:pt>
                <c:pt idx="138">
                  <c:v>0.31700000000000017</c:v>
                </c:pt>
                <c:pt idx="139">
                  <c:v>0.30000000000000071</c:v>
                </c:pt>
                <c:pt idx="140">
                  <c:v>0.14499999999999957</c:v>
                </c:pt>
                <c:pt idx="141">
                  <c:v>0.16499999999999915</c:v>
                </c:pt>
                <c:pt idx="142">
                  <c:v>0.24800000000000111</c:v>
                </c:pt>
                <c:pt idx="143">
                  <c:v>0.33899999999999864</c:v>
                </c:pt>
                <c:pt idx="144">
                  <c:v>0.25499999999999901</c:v>
                </c:pt>
                <c:pt idx="145">
                  <c:v>0.27400000000000091</c:v>
                </c:pt>
                <c:pt idx="146">
                  <c:v>0.30799999999999983</c:v>
                </c:pt>
                <c:pt idx="147">
                  <c:v>0.31500000000000128</c:v>
                </c:pt>
                <c:pt idx="148">
                  <c:v>0.39700000000000024</c:v>
                </c:pt>
                <c:pt idx="149">
                  <c:v>0.30499999999999972</c:v>
                </c:pt>
                <c:pt idx="150">
                  <c:v>0.25699999999999967</c:v>
                </c:pt>
                <c:pt idx="151">
                  <c:v>0.36099999999999888</c:v>
                </c:pt>
                <c:pt idx="152">
                  <c:v>0.24699999999999989</c:v>
                </c:pt>
                <c:pt idx="153">
                  <c:v>0.29100000000000037</c:v>
                </c:pt>
                <c:pt idx="154">
                  <c:v>0.30300000000000082</c:v>
                </c:pt>
                <c:pt idx="155">
                  <c:v>0.36399999999999899</c:v>
                </c:pt>
                <c:pt idx="156">
                  <c:v>0.43599999999999994</c:v>
                </c:pt>
                <c:pt idx="157">
                  <c:v>0.47600000000000087</c:v>
                </c:pt>
                <c:pt idx="158">
                  <c:v>0.38199999999999967</c:v>
                </c:pt>
                <c:pt idx="159">
                  <c:v>0.59799999999999898</c:v>
                </c:pt>
              </c:numCache>
            </c:numRef>
          </c:xVal>
          <c:yVal>
            <c:numRef>
              <c:f>allPhotometry!$B$19:$B$181</c:f>
              <c:numCache>
                <c:formatCode>General</c:formatCode>
                <c:ptCount val="163"/>
                <c:pt idx="0">
                  <c:v>9.4079999999999995</c:v>
                </c:pt>
                <c:pt idx="1">
                  <c:v>9.4969999999999999</c:v>
                </c:pt>
                <c:pt idx="2">
                  <c:v>9.4719999999999995</c:v>
                </c:pt>
                <c:pt idx="3">
                  <c:v>9.4879999999999995</c:v>
                </c:pt>
                <c:pt idx="4">
                  <c:v>10.009</c:v>
                </c:pt>
                <c:pt idx="5">
                  <c:v>10.085000000000001</c:v>
                </c:pt>
                <c:pt idx="6">
                  <c:v>10.069000000000001</c:v>
                </c:pt>
                <c:pt idx="7">
                  <c:v>10.076000000000001</c:v>
                </c:pt>
                <c:pt idx="8">
                  <c:v>10.788</c:v>
                </c:pt>
                <c:pt idx="9">
                  <c:v>10.851000000000001</c:v>
                </c:pt>
                <c:pt idx="10">
                  <c:v>10.86</c:v>
                </c:pt>
                <c:pt idx="11">
                  <c:v>10.868</c:v>
                </c:pt>
                <c:pt idx="12">
                  <c:v>14.472</c:v>
                </c:pt>
                <c:pt idx="13">
                  <c:v>14.483000000000001</c:v>
                </c:pt>
                <c:pt idx="14">
                  <c:v>14.3</c:v>
                </c:pt>
                <c:pt idx="15">
                  <c:v>14.462999999999999</c:v>
                </c:pt>
                <c:pt idx="16">
                  <c:v>15.542</c:v>
                </c:pt>
                <c:pt idx="17">
                  <c:v>15.176</c:v>
                </c:pt>
                <c:pt idx="18">
                  <c:v>15.394</c:v>
                </c:pt>
                <c:pt idx="19">
                  <c:v>15.2</c:v>
                </c:pt>
                <c:pt idx="20">
                  <c:v>14.539</c:v>
                </c:pt>
                <c:pt idx="21">
                  <c:v>14.701000000000001</c:v>
                </c:pt>
                <c:pt idx="22">
                  <c:v>14.500999999999999</c:v>
                </c:pt>
                <c:pt idx="23">
                  <c:v>14.433999999999999</c:v>
                </c:pt>
                <c:pt idx="24">
                  <c:v>15.071</c:v>
                </c:pt>
                <c:pt idx="25">
                  <c:v>15.747999999999999</c:v>
                </c:pt>
                <c:pt idx="26">
                  <c:v>15.111000000000001</c:v>
                </c:pt>
                <c:pt idx="27">
                  <c:v>15.058</c:v>
                </c:pt>
                <c:pt idx="28">
                  <c:v>14.151999999999999</c:v>
                </c:pt>
                <c:pt idx="29">
                  <c:v>14.444000000000001</c:v>
                </c:pt>
                <c:pt idx="30">
                  <c:v>14.358000000000001</c:v>
                </c:pt>
                <c:pt idx="31">
                  <c:v>14.25</c:v>
                </c:pt>
                <c:pt idx="32">
                  <c:v>14.696</c:v>
                </c:pt>
                <c:pt idx="33">
                  <c:v>15.273999999999999</c:v>
                </c:pt>
                <c:pt idx="34">
                  <c:v>15.079000000000001</c:v>
                </c:pt>
                <c:pt idx="35">
                  <c:v>15.048999999999999</c:v>
                </c:pt>
                <c:pt idx="36">
                  <c:v>14.94</c:v>
                </c:pt>
                <c:pt idx="37">
                  <c:v>14.712</c:v>
                </c:pt>
                <c:pt idx="38">
                  <c:v>14.747999999999999</c:v>
                </c:pt>
                <c:pt idx="39">
                  <c:v>14.788</c:v>
                </c:pt>
                <c:pt idx="40">
                  <c:v>15.223000000000001</c:v>
                </c:pt>
                <c:pt idx="41">
                  <c:v>15.42</c:v>
                </c:pt>
                <c:pt idx="42">
                  <c:v>15.05</c:v>
                </c:pt>
                <c:pt idx="43">
                  <c:v>15.404</c:v>
                </c:pt>
                <c:pt idx="44">
                  <c:v>13.871</c:v>
                </c:pt>
                <c:pt idx="45">
                  <c:v>13.929</c:v>
                </c:pt>
                <c:pt idx="46">
                  <c:v>13.945</c:v>
                </c:pt>
                <c:pt idx="47">
                  <c:v>13.852</c:v>
                </c:pt>
                <c:pt idx="48">
                  <c:v>14.897</c:v>
                </c:pt>
                <c:pt idx="49">
                  <c:v>14.920999999999999</c:v>
                </c:pt>
                <c:pt idx="50">
                  <c:v>14.991</c:v>
                </c:pt>
                <c:pt idx="51">
                  <c:v>14.83</c:v>
                </c:pt>
                <c:pt idx="52">
                  <c:v>12.768000000000001</c:v>
                </c:pt>
                <c:pt idx="53">
                  <c:v>12.907999999999999</c:v>
                </c:pt>
                <c:pt idx="54">
                  <c:v>12.818</c:v>
                </c:pt>
                <c:pt idx="55">
                  <c:v>12.795999999999999</c:v>
                </c:pt>
                <c:pt idx="56">
                  <c:v>14.861000000000001</c:v>
                </c:pt>
                <c:pt idx="57">
                  <c:v>14.933</c:v>
                </c:pt>
                <c:pt idx="58">
                  <c:v>15.051</c:v>
                </c:pt>
                <c:pt idx="59">
                  <c:v>14.943</c:v>
                </c:pt>
                <c:pt idx="60">
                  <c:v>14.849</c:v>
                </c:pt>
                <c:pt idx="61">
                  <c:v>14.869</c:v>
                </c:pt>
                <c:pt idx="62">
                  <c:v>15.103999999999999</c:v>
                </c:pt>
                <c:pt idx="63">
                  <c:v>14.997999999999999</c:v>
                </c:pt>
                <c:pt idx="64">
                  <c:v>13.705</c:v>
                </c:pt>
                <c:pt idx="65">
                  <c:v>13.951000000000001</c:v>
                </c:pt>
                <c:pt idx="66">
                  <c:v>13.974</c:v>
                </c:pt>
                <c:pt idx="67">
                  <c:v>13.86</c:v>
                </c:pt>
                <c:pt idx="68">
                  <c:v>15.016</c:v>
                </c:pt>
                <c:pt idx="69">
                  <c:v>15.074</c:v>
                </c:pt>
                <c:pt idx="70">
                  <c:v>15.266999999999999</c:v>
                </c:pt>
                <c:pt idx="71">
                  <c:v>15.128</c:v>
                </c:pt>
                <c:pt idx="72">
                  <c:v>12.253</c:v>
                </c:pt>
                <c:pt idx="73">
                  <c:v>12.334</c:v>
                </c:pt>
                <c:pt idx="74">
                  <c:v>12.327999999999999</c:v>
                </c:pt>
                <c:pt idx="75">
                  <c:v>12.367000000000001</c:v>
                </c:pt>
                <c:pt idx="76">
                  <c:v>13.847</c:v>
                </c:pt>
                <c:pt idx="77">
                  <c:v>14.016</c:v>
                </c:pt>
                <c:pt idx="78">
                  <c:v>13.779</c:v>
                </c:pt>
                <c:pt idx="79">
                  <c:v>13.891999999999999</c:v>
                </c:pt>
                <c:pt idx="80">
                  <c:v>10.111000000000001</c:v>
                </c:pt>
                <c:pt idx="81">
                  <c:v>10.201000000000001</c:v>
                </c:pt>
                <c:pt idx="82">
                  <c:v>10.185</c:v>
                </c:pt>
                <c:pt idx="83">
                  <c:v>10.199999999999999</c:v>
                </c:pt>
                <c:pt idx="84">
                  <c:v>12.161</c:v>
                </c:pt>
                <c:pt idx="85">
                  <c:v>12.225</c:v>
                </c:pt>
                <c:pt idx="86">
                  <c:v>12.225</c:v>
                </c:pt>
                <c:pt idx="87">
                  <c:v>12.234999999999999</c:v>
                </c:pt>
                <c:pt idx="88">
                  <c:v>12.497</c:v>
                </c:pt>
                <c:pt idx="89">
                  <c:v>12.537000000000001</c:v>
                </c:pt>
                <c:pt idx="90">
                  <c:v>12.506</c:v>
                </c:pt>
                <c:pt idx="91">
                  <c:v>12.573</c:v>
                </c:pt>
                <c:pt idx="92">
                  <c:v>12.157999999999999</c:v>
                </c:pt>
                <c:pt idx="93">
                  <c:v>12.169</c:v>
                </c:pt>
                <c:pt idx="94">
                  <c:v>12.207000000000001</c:v>
                </c:pt>
                <c:pt idx="95">
                  <c:v>12.204000000000001</c:v>
                </c:pt>
                <c:pt idx="96">
                  <c:v>15.942</c:v>
                </c:pt>
                <c:pt idx="97">
                  <c:v>15.096</c:v>
                </c:pt>
                <c:pt idx="98">
                  <c:v>15.718</c:v>
                </c:pt>
                <c:pt idx="99">
                  <c:v>15.465999999999999</c:v>
                </c:pt>
                <c:pt idx="100">
                  <c:v>13.172000000000001</c:v>
                </c:pt>
                <c:pt idx="101">
                  <c:v>13.151999999999999</c:v>
                </c:pt>
                <c:pt idx="102">
                  <c:v>13.154999999999999</c:v>
                </c:pt>
                <c:pt idx="103">
                  <c:v>13.178000000000001</c:v>
                </c:pt>
                <c:pt idx="104">
                  <c:v>15.551</c:v>
                </c:pt>
                <c:pt idx="105">
                  <c:v>15.727</c:v>
                </c:pt>
                <c:pt idx="106">
                  <c:v>15.763</c:v>
                </c:pt>
                <c:pt idx="107">
                  <c:v>15.388999999999999</c:v>
                </c:pt>
                <c:pt idx="108">
                  <c:v>13.866</c:v>
                </c:pt>
                <c:pt idx="109">
                  <c:v>13.904999999999999</c:v>
                </c:pt>
                <c:pt idx="110">
                  <c:v>13.962</c:v>
                </c:pt>
                <c:pt idx="111">
                  <c:v>14.016999999999999</c:v>
                </c:pt>
                <c:pt idx="112">
                  <c:v>13.802</c:v>
                </c:pt>
                <c:pt idx="113">
                  <c:v>13.951000000000001</c:v>
                </c:pt>
                <c:pt idx="114">
                  <c:v>14.029</c:v>
                </c:pt>
                <c:pt idx="115">
                  <c:v>13.874000000000001</c:v>
                </c:pt>
                <c:pt idx="116">
                  <c:v>12.792</c:v>
                </c:pt>
                <c:pt idx="117">
                  <c:v>12.81</c:v>
                </c:pt>
                <c:pt idx="118">
                  <c:v>12.773</c:v>
                </c:pt>
                <c:pt idx="119">
                  <c:v>12.893000000000001</c:v>
                </c:pt>
                <c:pt idx="120">
                  <c:v>14.798999999999999</c:v>
                </c:pt>
                <c:pt idx="121">
                  <c:v>14.942</c:v>
                </c:pt>
                <c:pt idx="122">
                  <c:v>14.896000000000001</c:v>
                </c:pt>
                <c:pt idx="123">
                  <c:v>14.834</c:v>
                </c:pt>
                <c:pt idx="124">
                  <c:v>15.034000000000001</c:v>
                </c:pt>
                <c:pt idx="125">
                  <c:v>14.946</c:v>
                </c:pt>
                <c:pt idx="126">
                  <c:v>14.638999999999999</c:v>
                </c:pt>
                <c:pt idx="127">
                  <c:v>15.118</c:v>
                </c:pt>
                <c:pt idx="128">
                  <c:v>10.955</c:v>
                </c:pt>
                <c:pt idx="129">
                  <c:v>11.018000000000001</c:v>
                </c:pt>
                <c:pt idx="130">
                  <c:v>10.997</c:v>
                </c:pt>
                <c:pt idx="131">
                  <c:v>10.999000000000001</c:v>
                </c:pt>
                <c:pt idx="132">
                  <c:v>11.311</c:v>
                </c:pt>
                <c:pt idx="133">
                  <c:v>11.385999999999999</c:v>
                </c:pt>
                <c:pt idx="134">
                  <c:v>11.388</c:v>
                </c:pt>
                <c:pt idx="135">
                  <c:v>11.374000000000001</c:v>
                </c:pt>
                <c:pt idx="136">
                  <c:v>11.933</c:v>
                </c:pt>
                <c:pt idx="137">
                  <c:v>12.021000000000001</c:v>
                </c:pt>
                <c:pt idx="138">
                  <c:v>12.028</c:v>
                </c:pt>
                <c:pt idx="139">
                  <c:v>12.015000000000001</c:v>
                </c:pt>
                <c:pt idx="140">
                  <c:v>12.98</c:v>
                </c:pt>
                <c:pt idx="141">
                  <c:v>13.032999999999999</c:v>
                </c:pt>
                <c:pt idx="142">
                  <c:v>13.044</c:v>
                </c:pt>
                <c:pt idx="143">
                  <c:v>13.093999999999999</c:v>
                </c:pt>
                <c:pt idx="144">
                  <c:v>11.103999999999999</c:v>
                </c:pt>
                <c:pt idx="145">
                  <c:v>11.178000000000001</c:v>
                </c:pt>
                <c:pt idx="146">
                  <c:v>11.164</c:v>
                </c:pt>
                <c:pt idx="147">
                  <c:v>11.162000000000001</c:v>
                </c:pt>
                <c:pt idx="148">
                  <c:v>12.648</c:v>
                </c:pt>
                <c:pt idx="149">
                  <c:v>12.765000000000001</c:v>
                </c:pt>
                <c:pt idx="150">
                  <c:v>12.718</c:v>
                </c:pt>
                <c:pt idx="151">
                  <c:v>12.77</c:v>
                </c:pt>
                <c:pt idx="152">
                  <c:v>10.24</c:v>
                </c:pt>
                <c:pt idx="153">
                  <c:v>10.317</c:v>
                </c:pt>
                <c:pt idx="154">
                  <c:v>10.307</c:v>
                </c:pt>
                <c:pt idx="155">
                  <c:v>10.327999999999999</c:v>
                </c:pt>
                <c:pt idx="156">
                  <c:v>13.548999999999999</c:v>
                </c:pt>
                <c:pt idx="157">
                  <c:v>13.621</c:v>
                </c:pt>
                <c:pt idx="158">
                  <c:v>13.587</c:v>
                </c:pt>
                <c:pt idx="159">
                  <c:v>13.680999999999999</c:v>
                </c:pt>
              </c:numCache>
            </c:numRef>
          </c:yVal>
          <c:smooth val="0"/>
        </c:ser>
        <c:ser>
          <c:idx val="1"/>
          <c:order val="1"/>
          <c:tx>
            <c:v>Main Sequence</c:v>
          </c:tx>
          <c:spPr>
            <a:ln w="28575">
              <a:noFill/>
            </a:ln>
          </c:spPr>
          <c:xVal>
            <c:numRef>
              <c:f>allPhotometry!$F$58:$F$64</c:f>
              <c:numCache>
                <c:formatCode>General</c:formatCode>
                <c:ptCount val="7"/>
                <c:pt idx="0">
                  <c:v>-0.15</c:v>
                </c:pt>
                <c:pt idx="1">
                  <c:v>-0.13</c:v>
                </c:pt>
                <c:pt idx="2">
                  <c:v>0.02</c:v>
                </c:pt>
                <c:pt idx="3">
                  <c:v>0.3</c:v>
                </c:pt>
                <c:pt idx="4">
                  <c:v>0.5</c:v>
                </c:pt>
                <c:pt idx="5">
                  <c:v>0.64</c:v>
                </c:pt>
                <c:pt idx="6">
                  <c:v>1.28</c:v>
                </c:pt>
              </c:numCache>
            </c:numRef>
          </c:xVal>
          <c:yVal>
            <c:numRef>
              <c:f>allPhotometry!$E$58:$E$64</c:f>
              <c:numCache>
                <c:formatCode>General</c:formatCode>
                <c:ptCount val="7"/>
                <c:pt idx="0">
                  <c:v>-5.8</c:v>
                </c:pt>
                <c:pt idx="1">
                  <c:v>-4.0999999999999996</c:v>
                </c:pt>
                <c:pt idx="2">
                  <c:v>-0.7</c:v>
                </c:pt>
                <c:pt idx="3">
                  <c:v>2.6</c:v>
                </c:pt>
                <c:pt idx="4">
                  <c:v>4.4000000000000004</c:v>
                </c:pt>
                <c:pt idx="5">
                  <c:v>5.9</c:v>
                </c:pt>
                <c:pt idx="6">
                  <c:v>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027712"/>
        <c:axId val="25029248"/>
      </c:scatterChart>
      <c:valAx>
        <c:axId val="25027712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in"/>
        <c:tickLblPos val="nextTo"/>
        <c:crossAx val="25029248"/>
        <c:crosses val="autoZero"/>
        <c:crossBetween val="midCat"/>
        <c:majorUnit val="0.5"/>
        <c:minorUnit val="0.1"/>
      </c:valAx>
      <c:valAx>
        <c:axId val="25029248"/>
        <c:scaling>
          <c:orientation val="maxMin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crossAx val="25027712"/>
        <c:crosses val="autoZero"/>
        <c:crossBetween val="midCat"/>
        <c:minorUnit val="0.1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8FBAA16-9BDA-419B-B6DF-E6320B1B6BB7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E9EF0A-5019-4AC1-9B01-A8F7CA21DEA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BAA16-9BDA-419B-B6DF-E6320B1B6BB7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EF0A-5019-4AC1-9B01-A8F7CA21DE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BAA16-9BDA-419B-B6DF-E6320B1B6BB7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EF0A-5019-4AC1-9B01-A8F7CA21DE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BAA16-9BDA-419B-B6DF-E6320B1B6BB7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EF0A-5019-4AC1-9B01-A8F7CA21DE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8FBAA16-9BDA-419B-B6DF-E6320B1B6BB7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E9EF0A-5019-4AC1-9B01-A8F7CA21DE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BAA16-9BDA-419B-B6DF-E6320B1B6BB7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5E9EF0A-5019-4AC1-9B01-A8F7CA21DE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BAA16-9BDA-419B-B6DF-E6320B1B6BB7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5E9EF0A-5019-4AC1-9B01-A8F7CA21DE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BAA16-9BDA-419B-B6DF-E6320B1B6BB7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EF0A-5019-4AC1-9B01-A8F7CA21DE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BAA16-9BDA-419B-B6DF-E6320B1B6BB7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EF0A-5019-4AC1-9B01-A8F7CA21DE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8FBAA16-9BDA-419B-B6DF-E6320B1B6BB7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E9EF0A-5019-4AC1-9B01-A8F7CA21DE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8FBAA16-9BDA-419B-B6DF-E6320B1B6BB7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E9EF0A-5019-4AC1-9B01-A8F7CA21DE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8FBAA16-9BDA-419B-B6DF-E6320B1B6BB7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5E9EF0A-5019-4AC1-9B01-A8F7CA21DEA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.ac.uk/ph/faulkes/web/stars/o_st_overview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education.psu.edu/astro801/content/l7_p6.htm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NGC 743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Randall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5600"/>
            <a:ext cx="4114800" cy="375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 the stars of NGC 743.</a:t>
            </a:r>
          </a:p>
          <a:p>
            <a:endParaRPr lang="en-US" dirty="0" smtClean="0"/>
          </a:p>
        </p:txBody>
      </p:sp>
      <p:graphicFrame>
        <p:nvGraphicFramePr>
          <p:cNvPr id="6" name="Chart 5" title="NGC 7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384501"/>
              </p:ext>
            </p:extLst>
          </p:nvPr>
        </p:nvGraphicFramePr>
        <p:xfrm>
          <a:off x="990600" y="2286000"/>
          <a:ext cx="7549356" cy="397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68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to a plot of main sequence stars for the turnoff point.</a:t>
            </a:r>
            <a:endParaRPr lang="en-US" dirty="0"/>
          </a:p>
        </p:txBody>
      </p:sp>
      <p:pic>
        <p:nvPicPr>
          <p:cNvPr id="1026" name="Picture 2" descr="D:\Astronomy\Combograph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" b="16674"/>
          <a:stretch/>
        </p:blipFill>
        <p:spPr bwMode="auto">
          <a:xfrm>
            <a:off x="1219200" y="2838061"/>
            <a:ext cx="6553200" cy="36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Calculate the age from the turnoff point.</a:t>
                </a:r>
              </a:p>
              <a:p>
                <a:r>
                  <a:rPr lang="en-US" dirty="0" smtClean="0"/>
                  <a:t>Turnoff: 0.15 V-R value.</a:t>
                </a:r>
              </a:p>
              <a:p>
                <a:r>
                  <a:rPr lang="en-US" dirty="0" smtClean="0"/>
                  <a:t>Corresponds to a FII class star.</a:t>
                </a:r>
              </a:p>
              <a:p>
                <a:r>
                  <a:rPr lang="en-US" dirty="0" smtClean="0"/>
                  <a:t>FII Class has a solar mass of 1.5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𝑀𝑎𝑠𝑠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2.5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𝑎𝑔𝑒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𝑦𝑒𝑎𝑟𝑠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NGC 743 is approximately 3.63 billion years old.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6349739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http://www.essex1.com/people/speer/main.html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7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the graph of the main sequence stars to NGC 743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470464"/>
              </p:ext>
            </p:extLst>
          </p:nvPr>
        </p:nvGraphicFramePr>
        <p:xfrm>
          <a:off x="1447800" y="2895600"/>
          <a:ext cx="6177756" cy="366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7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difference between absolute magnitude of the main sequence and apparent magnitude of the cluster.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𝑑𝑖𝑠𝑡𝑎𝑛𝑐𝑒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𝑝𝑐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1841.4 </a:t>
                </a:r>
                <a:r>
                  <a:rPr lang="en-US" dirty="0" err="1" smtClean="0"/>
                  <a:t>ly</a:t>
                </a:r>
                <a:endParaRPr lang="en-US" dirty="0" smtClean="0"/>
              </a:p>
              <a:p>
                <a:r>
                  <a:rPr lang="en-US" dirty="0" smtClean="0"/>
                  <a:t>Interstellar reddening was not accounted for. So the cluster would be a bit closer and younger.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884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6118" y="6353889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http://www.stsci.edu/~inr/intrins.html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037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NGC 743</a:t>
            </a:r>
          </a:p>
          <a:p>
            <a:r>
              <a:rPr lang="en-US" dirty="0" smtClean="0"/>
              <a:t>3.63 billion years old</a:t>
            </a:r>
          </a:p>
          <a:p>
            <a:r>
              <a:rPr lang="en-US" dirty="0" smtClean="0"/>
              <a:t>1841.4 </a:t>
            </a:r>
            <a:r>
              <a:rPr lang="en-US" dirty="0" err="1" smtClean="0"/>
              <a:t>ly</a:t>
            </a:r>
            <a:r>
              <a:rPr lang="en-US" dirty="0" smtClean="0"/>
              <a:t> away</a:t>
            </a:r>
          </a:p>
          <a:p>
            <a:r>
              <a:rPr lang="en-US" dirty="0" smtClean="0"/>
              <a:t>But is it a cluster?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78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 Cluster?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5181600" cy="5105400"/>
          </a:xfrm>
        </p:spPr>
      </p:pic>
    </p:spTree>
    <p:extLst>
      <p:ext uri="{BB962C8B-B14F-4D97-AF65-F5344CB8AC3E}">
        <p14:creationId xmlns:p14="http://schemas.microsoft.com/office/powerpoint/2010/main" val="611319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http://www.stsci.edu/~inr/intrins.html</a:t>
            </a:r>
          </a:p>
          <a:p>
            <a:r>
              <a:rPr lang="en-US" sz="2000" dirty="0"/>
              <a:t>http://</a:t>
            </a:r>
            <a:r>
              <a:rPr lang="en-US" sz="2000" dirty="0" smtClean="0"/>
              <a:t>www.essex1.com/people/speer/main.html</a:t>
            </a:r>
          </a:p>
          <a:p>
            <a:r>
              <a:rPr lang="en-US" sz="2000" dirty="0"/>
              <a:t>https://</a:t>
            </a:r>
            <a:r>
              <a:rPr lang="en-US" sz="2000" dirty="0" smtClean="0"/>
              <a:t>www.e-education.psu.edu/astro801/content/l7_p6.html</a:t>
            </a:r>
          </a:p>
          <a:p>
            <a:r>
              <a:rPr lang="en-US" sz="2000" dirty="0"/>
              <a:t>http://</a:t>
            </a:r>
            <a:r>
              <a:rPr lang="en-US" sz="2000" dirty="0" smtClean="0"/>
              <a:t>cseligman.com/text/atlas/ngc7.htm#743</a:t>
            </a:r>
          </a:p>
          <a:p>
            <a:r>
              <a:rPr lang="en-US" sz="2000" dirty="0"/>
              <a:t>http://</a:t>
            </a:r>
            <a:r>
              <a:rPr lang="en-US" sz="2000" dirty="0" smtClean="0"/>
              <a:t>www.bibliotecapleyades.net/universo/open_cluster.html</a:t>
            </a:r>
          </a:p>
          <a:p>
            <a:r>
              <a:rPr lang="en-US" sz="2000" dirty="0"/>
              <a:t>http://skyserver.sdss.org/dr1/en/proj/advanced/hr</a:t>
            </a:r>
            <a:r>
              <a:rPr lang="en-US" sz="2000" dirty="0" smtClean="0"/>
              <a:t>/</a:t>
            </a:r>
          </a:p>
          <a:p>
            <a:r>
              <a:rPr lang="en-US" sz="2000" dirty="0" smtClean="0"/>
              <a:t>http://simbad.u-strasbg.fr/simbad/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55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H-R Diagram?</a:t>
            </a:r>
          </a:p>
          <a:p>
            <a:r>
              <a:rPr lang="en-US" dirty="0" smtClean="0"/>
              <a:t>What is an open cluster?</a:t>
            </a:r>
          </a:p>
          <a:p>
            <a:r>
              <a:rPr lang="en-US" dirty="0" smtClean="0"/>
              <a:t>Why </a:t>
            </a:r>
            <a:r>
              <a:rPr lang="en-US" dirty="0"/>
              <a:t>o</a:t>
            </a:r>
            <a:r>
              <a:rPr lang="en-US" dirty="0" smtClean="0"/>
              <a:t>pen clusters?</a:t>
            </a:r>
          </a:p>
          <a:p>
            <a:r>
              <a:rPr lang="en-US" dirty="0" smtClean="0"/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9395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H-R Diagrams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Ejnar</a:t>
            </a:r>
            <a:r>
              <a:rPr lang="en-US" dirty="0" smtClean="0"/>
              <a:t> </a:t>
            </a:r>
            <a:r>
              <a:rPr lang="en-US" dirty="0" err="1" smtClean="0"/>
              <a:t>Hertzsprung</a:t>
            </a:r>
            <a:r>
              <a:rPr lang="en-US" dirty="0" smtClean="0"/>
              <a:t> plotted luminosities of stars against their color.</a:t>
            </a:r>
          </a:p>
          <a:p>
            <a:r>
              <a:rPr lang="en-US" dirty="0" smtClean="0"/>
              <a:t>Henry Norris Russell plotted luminosities of stars against their spectral types.</a:t>
            </a:r>
          </a:p>
          <a:p>
            <a:r>
              <a:rPr lang="en-US" dirty="0"/>
              <a:t>Luminosity is a measurement of the energy given off by a star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Color and spectral class both measure surface temperature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311119"/>
            <a:ext cx="571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http://skyserver.sdss.org/dr1/en/proj/advanced/hr/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148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H-R Diagrams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01" y="1646238"/>
            <a:ext cx="6612398" cy="4525962"/>
          </a:xfrm>
        </p:spPr>
      </p:pic>
      <p:sp>
        <p:nvSpPr>
          <p:cNvPr id="5" name="TextBox 4"/>
          <p:cNvSpPr txBox="1"/>
          <p:nvPr/>
        </p:nvSpPr>
        <p:spPr>
          <a:xfrm>
            <a:off x="304800" y="6324600"/>
            <a:ext cx="647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hlinkClick r:id="rId3"/>
              </a:rPr>
              <a:t>http://www.le.ac.uk/ph/faulkes/web/stars/o_st_overview.html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up to a few thousand stars.</a:t>
            </a:r>
          </a:p>
          <a:p>
            <a:r>
              <a:rPr lang="en-US" dirty="0" smtClean="0"/>
              <a:t>Formed from the same molecular cloud.</a:t>
            </a:r>
          </a:p>
          <a:p>
            <a:r>
              <a:rPr lang="en-US" dirty="0" smtClean="0"/>
              <a:t>Found in spiral and irregular galaxies where active star formation is occurring.</a:t>
            </a:r>
            <a:endParaRPr lang="en-US" dirty="0"/>
          </a:p>
          <a:p>
            <a:r>
              <a:rPr lang="en-US" dirty="0" smtClean="0"/>
              <a:t>Usually less than a few billion years </a:t>
            </a:r>
            <a:r>
              <a:rPr lang="en-US" smtClean="0"/>
              <a:t>old</a:t>
            </a:r>
            <a:r>
              <a:rPr lang="en-US" smtClean="0"/>
              <a:t>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6312415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http://www.bibliotecapleyades.net/universo/open_cluster.html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36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Open Clusters?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assume all stars in a cluster formed almost at the same time from the same cloud</a:t>
            </a:r>
          </a:p>
          <a:p>
            <a:r>
              <a:rPr lang="en-US" dirty="0" smtClean="0"/>
              <a:t>The stars are about the same distance away</a:t>
            </a:r>
          </a:p>
          <a:p>
            <a:r>
              <a:rPr lang="en-US" dirty="0" smtClean="0"/>
              <a:t>The chemical composition is about the same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541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https://www.e-education.psu.edu/astro801/content/l7_p6.html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818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Open Clusters?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509167"/>
            <a:ext cx="6096002" cy="4800104"/>
          </a:xfrm>
        </p:spPr>
      </p:pic>
      <p:sp>
        <p:nvSpPr>
          <p:cNvPr id="5" name="TextBox 4"/>
          <p:cNvSpPr txBox="1"/>
          <p:nvPr/>
        </p:nvSpPr>
        <p:spPr>
          <a:xfrm>
            <a:off x="262812" y="6337565"/>
            <a:ext cx="541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3"/>
              </a:rPr>
              <a:t>https://www.e-education.psu.edu/astro801/content/l7_p6.html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791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NGC 743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35" y="1646238"/>
            <a:ext cx="4956529" cy="4525962"/>
          </a:xfrm>
        </p:spPr>
      </p:pic>
    </p:spTree>
    <p:extLst>
      <p:ext uri="{BB962C8B-B14F-4D97-AF65-F5344CB8AC3E}">
        <p14:creationId xmlns:p14="http://schemas.microsoft.com/office/powerpoint/2010/main" val="23624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NGC 743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Discovered September 29, 1829 by John Herschel</a:t>
            </a:r>
          </a:p>
          <a:p>
            <a:r>
              <a:rPr lang="en-US" dirty="0" smtClean="0"/>
              <a:t>Located in Cassiopeia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319935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http://cseligman.com/text/atlas/ngc7.htm#743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54" y="3128344"/>
            <a:ext cx="3476742" cy="32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1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9504</TotalTime>
  <Words>377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Foundry</vt:lpstr>
      <vt:lpstr>NGC 743</vt:lpstr>
      <vt:lpstr>Topics</vt:lpstr>
      <vt:lpstr>H-R Diagrams</vt:lpstr>
      <vt:lpstr>H-R Diagrams</vt:lpstr>
      <vt:lpstr>Open Clusters</vt:lpstr>
      <vt:lpstr>Why Open Clusters?</vt:lpstr>
      <vt:lpstr>Why Open Clusters?</vt:lpstr>
      <vt:lpstr>NGC 743</vt:lpstr>
      <vt:lpstr>NGC 743</vt:lpstr>
      <vt:lpstr>Procedure</vt:lpstr>
      <vt:lpstr>Procedure</vt:lpstr>
      <vt:lpstr>Procedure</vt:lpstr>
      <vt:lpstr>Procedure</vt:lpstr>
      <vt:lpstr>Procedure</vt:lpstr>
      <vt:lpstr>Conclusion</vt:lpstr>
      <vt:lpstr>Is it a Cluster?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NGC 743</dc:title>
  <dc:creator>David</dc:creator>
  <cp:lastModifiedBy>David</cp:lastModifiedBy>
  <cp:revision>17</cp:revision>
  <dcterms:created xsi:type="dcterms:W3CDTF">2013-11-17T18:39:52Z</dcterms:created>
  <dcterms:modified xsi:type="dcterms:W3CDTF">2013-12-01T20:18:32Z</dcterms:modified>
</cp:coreProperties>
</file>