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6" r:id="rId7"/>
    <p:sldId id="260" r:id="rId8"/>
    <p:sldId id="261" r:id="rId9"/>
    <p:sldId id="268" r:id="rId10"/>
    <p:sldId id="275" r:id="rId11"/>
    <p:sldId id="271" r:id="rId12"/>
    <p:sldId id="273" r:id="rId13"/>
    <p:sldId id="272" r:id="rId14"/>
    <p:sldId id="27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CE2C1-66FA-4570-96DF-DDB1F9D5D3B8}" type="datetimeFigureOut">
              <a:rPr lang="en-US" smtClean="0"/>
              <a:pPr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8F0AFF-71BA-46CF-A8DB-5D06932C5E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nflowercosmos.org/gallery/gallery_12.html" TargetMode="External"/><Relationship Id="rId2" Type="http://schemas.openxmlformats.org/officeDocument/2006/relationships/hyperlink" Target="http://www.astro.wisc.edu/~bailey/BSs_Formatio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Photometric Data of </a:t>
            </a:r>
            <a:br>
              <a:rPr lang="en-US" dirty="0" smtClean="0"/>
            </a:br>
            <a:r>
              <a:rPr lang="en-US" dirty="0" smtClean="0"/>
              <a:t>USNO-B1 1289-0181948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Blake Head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Clarks Data from Dec. 2011</a:t>
            </a:r>
            <a:endParaRPr lang="en-US" dirty="0"/>
          </a:p>
        </p:txBody>
      </p:sp>
      <p:pic>
        <p:nvPicPr>
          <p:cNvPr id="27650" name="Picture 2" descr="E:\Blake_Project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1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combine the graphs…</a:t>
            </a:r>
            <a:endParaRPr lang="en-US" dirty="0"/>
          </a:p>
        </p:txBody>
      </p:sp>
      <p:pic>
        <p:nvPicPr>
          <p:cNvPr id="2051" name="Picture 3" descr="E:\Blake_Project (2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38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WUMA-Star</a:t>
            </a:r>
          </a:p>
          <a:p>
            <a:endParaRPr lang="en-US" dirty="0" smtClean="0"/>
          </a:p>
          <a:p>
            <a:r>
              <a:rPr lang="en-US" dirty="0" smtClean="0"/>
              <a:t>Stars so close together that they exchange matter! </a:t>
            </a:r>
          </a:p>
          <a:p>
            <a:endParaRPr lang="en-US" dirty="0" smtClean="0"/>
          </a:p>
          <a:p>
            <a:r>
              <a:rPr lang="en-US" dirty="0" smtClean="0"/>
              <a:t>Explains fast orbit</a:t>
            </a:r>
          </a:p>
          <a:p>
            <a:endParaRPr lang="en-US" dirty="0" smtClean="0"/>
          </a:p>
          <a:p>
            <a:r>
              <a:rPr lang="en-US" dirty="0" smtClean="0"/>
              <a:t>Could explain change in period from 2011-2013 observations</a:t>
            </a:r>
          </a:p>
          <a:p>
            <a:endParaRPr lang="en-US" dirty="0" smtClean="0"/>
          </a:p>
          <a:p>
            <a:r>
              <a:rPr lang="en-US" dirty="0" smtClean="0"/>
              <a:t>We would need to get a spectrum of the stars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 descr="http://www.astro.wisc.edu/~bailey/WEB_DIAGRAMS/WUM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14600"/>
            <a:ext cx="381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 what is so special about a light curve?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352800" cy="4625609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Physics!</a:t>
            </a:r>
          </a:p>
          <a:p>
            <a:endParaRPr lang="en-US" dirty="0" smtClean="0"/>
          </a:p>
          <a:p>
            <a:r>
              <a:rPr lang="en-US" dirty="0" smtClean="0"/>
              <a:t>Matter Transfer rate</a:t>
            </a:r>
          </a:p>
          <a:p>
            <a:endParaRPr lang="en-US" dirty="0" smtClean="0"/>
          </a:p>
          <a:p>
            <a:r>
              <a:rPr lang="en-US" dirty="0" smtClean="0"/>
              <a:t>Detailed description of orbits</a:t>
            </a:r>
          </a:p>
          <a:p>
            <a:endParaRPr lang="en-US" dirty="0" smtClean="0"/>
          </a:p>
          <a:p>
            <a:r>
              <a:rPr lang="en-US" dirty="0" smtClean="0"/>
              <a:t>3D Modeling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sunflowercosmos.org/gallery/new_gallery_5_images/12_binary_star_system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362200"/>
            <a:ext cx="48768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Photometry? What could possibly go wrong?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76600" cy="4625609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Telescope </a:t>
            </a:r>
            <a:r>
              <a:rPr lang="en-US" dirty="0" smtClean="0"/>
              <a:t>not wanting to connect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CCD not wanting to </a:t>
            </a:r>
            <a:r>
              <a:rPr lang="en-US" dirty="0" err="1" smtClean="0"/>
              <a:t>conncet</a:t>
            </a:r>
            <a:r>
              <a:rPr lang="en-US" dirty="0" smtClean="0"/>
              <a:t>!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Original Project was too low! (Got to find this out while AT the observatory)</a:t>
            </a:r>
          </a:p>
          <a:p>
            <a:endParaRPr lang="en-US" dirty="0" smtClean="0"/>
          </a:p>
          <a:p>
            <a:r>
              <a:rPr lang="en-US" dirty="0" smtClean="0"/>
              <a:t>Gale force winds!</a:t>
            </a:r>
          </a:p>
          <a:p>
            <a:endParaRPr lang="en-US" dirty="0" smtClean="0"/>
          </a:p>
          <a:p>
            <a:r>
              <a:rPr lang="en-US" dirty="0" smtClean="0"/>
              <a:t>Almost missing the target!</a:t>
            </a:r>
          </a:p>
          <a:p>
            <a:endParaRPr lang="en-US" dirty="0" smtClean="0"/>
          </a:p>
          <a:p>
            <a:r>
              <a:rPr lang="en-US" dirty="0" smtClean="0"/>
              <a:t>Not being able to find the target!</a:t>
            </a:r>
          </a:p>
          <a:p>
            <a:endParaRPr lang="en-US" dirty="0" smtClean="0"/>
          </a:p>
          <a:p>
            <a:r>
              <a:rPr lang="en-US" dirty="0" smtClean="0"/>
              <a:t>Clouds!</a:t>
            </a:r>
          </a:p>
          <a:p>
            <a:endParaRPr lang="en-US" dirty="0" smtClean="0"/>
          </a:p>
          <a:p>
            <a:r>
              <a:rPr lang="en-US" dirty="0" smtClean="0"/>
              <a:t>Telescope re-syncing!</a:t>
            </a:r>
          </a:p>
          <a:p>
            <a:endParaRPr lang="en-US" dirty="0" smtClean="0"/>
          </a:p>
          <a:p>
            <a:r>
              <a:rPr lang="en-US" dirty="0" smtClean="0"/>
              <a:t>Dark frames with light in!</a:t>
            </a:r>
          </a:p>
          <a:p>
            <a:endParaRPr lang="en-US" dirty="0" smtClean="0"/>
          </a:p>
          <a:p>
            <a:r>
              <a:rPr lang="en-US" dirty="0" smtClean="0"/>
              <a:t>Seeing conditions deteriorate within 1 minute!</a:t>
            </a:r>
          </a:p>
          <a:p>
            <a:endParaRPr lang="en-US" dirty="0" smtClean="0"/>
          </a:p>
          <a:p>
            <a:r>
              <a:rPr lang="en-US" dirty="0" smtClean="0"/>
              <a:t>Dirt storms!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E:\blake.project.2ndNight(4.17.2013)\yuc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902195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http://www.astro.wisc.edu/~</a:t>
            </a:r>
            <a:r>
              <a:rPr lang="en-US" dirty="0" smtClean="0">
                <a:hlinkClick r:id="rId2"/>
              </a:rPr>
              <a:t>bailey/BSs_Formation.html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www.sunflowercosmos.org/gallery/gallery_12.html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Variable Star?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variable star is simply a star that changes in brightness over a set period of time (generally).  This can happen in eclipsing binaries, where a star passes in front of another companion star, and pulsating variables, in which a star physically pulsates inwards and out due to instabilities within its core.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Photometry?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chose to do photometry because it seemed like a great way to learn what kind of things people working in Astrophysics fields do for a living.  Since we take pretty pictures every week in class, it was something different to do.  Also, more data was needed for these stars, and little brown-nosing never hurts your grade!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Differentiable Photometry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type of photometry works by comparing your target star’s brightness to another’s brightness and measuring the difference between the two.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My object name is </a:t>
            </a:r>
            <a:r>
              <a:rPr lang="en-US" u="sng" dirty="0" smtClean="0"/>
              <a:t>USNO-B1 1289-0181948</a:t>
            </a:r>
          </a:p>
          <a:p>
            <a:endParaRPr lang="en-US" u="sng" dirty="0" smtClean="0"/>
          </a:p>
          <a:p>
            <a:r>
              <a:rPr lang="en-US" dirty="0" smtClean="0"/>
              <a:t>It is located in the constellation Lynx.</a:t>
            </a:r>
          </a:p>
          <a:p>
            <a:endParaRPr lang="en-US" dirty="0" smtClean="0"/>
          </a:p>
          <a:p>
            <a:r>
              <a:rPr lang="en-US" dirty="0" smtClean="0"/>
              <a:t>It is a magnitude 14.97 </a:t>
            </a:r>
            <a:r>
              <a:rPr lang="en-US" dirty="0" smtClean="0"/>
              <a:t>star</a:t>
            </a:r>
          </a:p>
          <a:p>
            <a:endParaRPr lang="en-US" dirty="0" smtClean="0"/>
          </a:p>
          <a:p>
            <a:r>
              <a:rPr lang="en-US" dirty="0" smtClean="0"/>
              <a:t>It was discovered by Dr. Clark in December 2011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has already been studied in </a:t>
            </a:r>
            <a:r>
              <a:rPr lang="en-US" dirty="0" smtClean="0"/>
              <a:t>some detail by </a:t>
            </a:r>
            <a:r>
              <a:rPr lang="en-US" dirty="0" smtClean="0"/>
              <a:t>Dr. Clark in December of 2011.</a:t>
            </a:r>
          </a:p>
          <a:p>
            <a:endParaRPr lang="en-US" dirty="0" smtClean="0"/>
          </a:p>
          <a:p>
            <a:r>
              <a:rPr lang="en-US" dirty="0" smtClean="0"/>
              <a:t>It has a recorded period of around 3.0166 hours.</a:t>
            </a:r>
          </a:p>
          <a:p>
            <a:endParaRPr lang="en-US" dirty="0" smtClean="0"/>
          </a:p>
          <a:p>
            <a:r>
              <a:rPr lang="en-US" dirty="0" smtClean="0"/>
              <a:t>It is an eclipsing binary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of sky w/ star labeled </a:t>
            </a:r>
            <a:endParaRPr lang="en-US" dirty="0"/>
          </a:p>
        </p:txBody>
      </p:sp>
      <p:pic>
        <p:nvPicPr>
          <p:cNvPr id="1026" name="Picture 2" descr="E:\blake.project(4.16.2013)\project.00000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06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05200" cy="462560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20” f/6.8</a:t>
            </a:r>
            <a:r>
              <a:rPr lang="en-US" sz="2400" dirty="0"/>
              <a:t> </a:t>
            </a:r>
            <a:r>
              <a:rPr lang="en-US" sz="2400" dirty="0" err="1" smtClean="0"/>
              <a:t>Planewave</a:t>
            </a:r>
            <a:r>
              <a:rPr lang="en-US" sz="2400" dirty="0" smtClean="0"/>
              <a:t> </a:t>
            </a:r>
            <a:r>
              <a:rPr lang="en-US" sz="2400" dirty="0" err="1" smtClean="0"/>
              <a:t>Cassegrain</a:t>
            </a:r>
            <a:endParaRPr lang="en-US" sz="2400" dirty="0" smtClean="0"/>
          </a:p>
          <a:p>
            <a:endParaRPr lang="en-US" dirty="0" smtClean="0"/>
          </a:p>
          <a:p>
            <a:r>
              <a:rPr lang="en-US" sz="2400" dirty="0" smtClean="0"/>
              <a:t>STL-1001XE CCD</a:t>
            </a:r>
          </a:p>
          <a:p>
            <a:endParaRPr lang="en-US" sz="2400" dirty="0" smtClean="0"/>
          </a:p>
          <a:p>
            <a:r>
              <a:rPr lang="en-US" sz="2400" dirty="0" smtClean="0"/>
              <a:t>CCD Cooled from -25 to -32 C°</a:t>
            </a:r>
          </a:p>
          <a:p>
            <a:endParaRPr lang="en-US" sz="2400" dirty="0" smtClean="0"/>
          </a:p>
          <a:p>
            <a:r>
              <a:rPr lang="en-US" sz="2400" dirty="0" smtClean="0"/>
              <a:t>Dark-Frame calibration</a:t>
            </a:r>
          </a:p>
          <a:p>
            <a:endParaRPr lang="en-US" sz="2400" dirty="0" smtClean="0"/>
          </a:p>
          <a:p>
            <a:r>
              <a:rPr lang="en-US" sz="2400" dirty="0" smtClean="0"/>
              <a:t>Flat-Frame Calibration </a:t>
            </a:r>
          </a:p>
          <a:p>
            <a:endParaRPr lang="en-US" sz="2400" dirty="0" smtClean="0"/>
          </a:p>
          <a:p>
            <a:r>
              <a:rPr lang="en-US" sz="2400" dirty="0" smtClean="0"/>
              <a:t>Dirt</a:t>
            </a:r>
          </a:p>
        </p:txBody>
      </p:sp>
      <p:pic>
        <p:nvPicPr>
          <p:cNvPr id="7170" name="Picture 2" descr="http://www.phys.ttu.edu/~ozprof/20inskyview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572000" cy="30495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4953000"/>
            <a:ext cx="3657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Picture courtesy of Dr. Clark from TTU Observatory Website 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7338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processed my data using CCD-Soft and MPO Canopus .</a:t>
            </a:r>
          </a:p>
          <a:p>
            <a:endParaRPr lang="en-US" dirty="0" smtClean="0"/>
          </a:p>
          <a:p>
            <a:r>
              <a:rPr lang="en-US" dirty="0" smtClean="0"/>
              <a:t>CCD-Soft is used for creating my Master Dark frames, and MPO Canopus is used for analyzing and creating the light curve of my data.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4637" y="1600200"/>
            <a:ext cx="463876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3678" y="4191000"/>
            <a:ext cx="47606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 Curve Plot</a:t>
            </a:r>
            <a:endParaRPr lang="en-US" dirty="0"/>
          </a:p>
        </p:txBody>
      </p:sp>
      <p:pic>
        <p:nvPicPr>
          <p:cNvPr id="6145" name="Picture 1" descr="E:\Blake_Projec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50"/>
            <a:ext cx="9144000" cy="542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</TotalTime>
  <Words>461</Words>
  <Application>Microsoft Office PowerPoint</Application>
  <PresentationFormat>On-screen Show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Photometric Data of  USNO-B1 1289-0181948</vt:lpstr>
      <vt:lpstr>What is a Variable Star?</vt:lpstr>
      <vt:lpstr>Why Photometry?</vt:lpstr>
      <vt:lpstr>Differentiable Photometry</vt:lpstr>
      <vt:lpstr>Object</vt:lpstr>
      <vt:lpstr>Picture of sky w/ star labeled </vt:lpstr>
      <vt:lpstr>Data Collection</vt:lpstr>
      <vt:lpstr>Data Processing</vt:lpstr>
      <vt:lpstr>The Light Curve Plot</vt:lpstr>
      <vt:lpstr>Dr. Clarks Data from Dec. 2011</vt:lpstr>
      <vt:lpstr>When you combine the graphs…</vt:lpstr>
      <vt:lpstr>So what is it?</vt:lpstr>
      <vt:lpstr>So what is so special about a light curve?</vt:lpstr>
      <vt:lpstr>Photometry? What could possibly go wrong?</vt:lpstr>
      <vt:lpstr>Sources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Photometric Data of Four Variable stars</dc:title>
  <dc:creator>Blake</dc:creator>
  <cp:lastModifiedBy>manager</cp:lastModifiedBy>
  <cp:revision>34</cp:revision>
  <dcterms:created xsi:type="dcterms:W3CDTF">2013-04-11T19:42:23Z</dcterms:created>
  <dcterms:modified xsi:type="dcterms:W3CDTF">2013-04-25T21:51:01Z</dcterms:modified>
</cp:coreProperties>
</file>