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2" r:id="rId4"/>
    <p:sldId id="268" r:id="rId5"/>
    <p:sldId id="264" r:id="rId6"/>
    <p:sldId id="265" r:id="rId7"/>
    <p:sldId id="267" r:id="rId8"/>
    <p:sldId id="259" r:id="rId9"/>
    <p:sldId id="266" r:id="rId10"/>
    <p:sldId id="258" r:id="rId11"/>
    <p:sldId id="260" r:id="rId12"/>
    <p:sldId id="263" r:id="rId13"/>
    <p:sldId id="26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5B5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563A4C-196B-754E-BC39-E230F5E27D97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2D75A5-E0CE-6747-86F0-27BB9B51F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NGC 3718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Meadows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_rc-ast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95400"/>
            <a:ext cx="6400800" cy="5354208"/>
          </a:xfr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Photoshop</a:t>
            </a:r>
            <a:endParaRPr lang="en-US" sz="4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GradiantXTerminator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51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balance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Hue/Saturation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GC37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"/>
            <a:ext cx="6076582" cy="66133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3718_1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375506"/>
            <a:ext cx="6172200" cy="614133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3718_1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375506"/>
            <a:ext cx="6172200" cy="614133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http://www.stargazer-observatory.com/ngc3718.html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http://lempel.pagesperso-orange.fr/bizarre_une_galaxie_gauche_uk.htm</a:t>
            </a:r>
          </a:p>
          <a:p>
            <a:r>
              <a:rPr lang="en-US" dirty="0" smtClean="0"/>
              <a:t>http://www.kopernik.org/images/archive/n3718.</a:t>
            </a:r>
            <a:r>
              <a:rPr lang="en-US" dirty="0" smtClean="0"/>
              <a:t>htm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www.astronomersdoitinthedark.com/index.php?c</a:t>
            </a:r>
            <a:r>
              <a:rPr lang="en-US" dirty="0" smtClean="0"/>
              <a:t>=123&amp;p=373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38212" cy="1560129"/>
          </a:xfrm>
        </p:spPr>
        <p:txBody>
          <a:bodyPr/>
          <a:lstStyle/>
          <a:p>
            <a:r>
              <a:rPr lang="en-US" dirty="0" smtClean="0"/>
              <a:t>Discovered by William Herschel in April 1789</a:t>
            </a:r>
          </a:p>
          <a:p>
            <a:r>
              <a:rPr lang="en-US" dirty="0" smtClean="0"/>
              <a:t>Located in the Big Dipper </a:t>
            </a:r>
            <a:endParaRPr lang="en-US" dirty="0"/>
          </a:p>
        </p:txBody>
      </p:sp>
      <p:pic>
        <p:nvPicPr>
          <p:cNvPr id="4" name="Picture 3" descr="hersch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638"/>
            <a:ext cx="2329388" cy="3208617"/>
          </a:xfrm>
          <a:prstGeom prst="rect">
            <a:avLst/>
          </a:prstGeom>
        </p:spPr>
      </p:pic>
      <p:pic>
        <p:nvPicPr>
          <p:cNvPr id="5" name="Picture 4" descr="Screen shot 2012-04-30 at 4.28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60329"/>
            <a:ext cx="2971800" cy="369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3657600"/>
            <a:ext cx="426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2000" dirty="0" smtClean="0"/>
              <a:t>What </a:t>
            </a:r>
            <a:r>
              <a:rPr lang="en-US" sz="2000" dirty="0" smtClean="0"/>
              <a:t>a strange galaxy. There is not much information about this galaxy in the astronomical literature</a:t>
            </a:r>
            <a:r>
              <a:rPr lang="en-US" sz="2000" dirty="0" smtClean="0"/>
              <a:t>.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smtClean="0"/>
              <a:t>http://www.noao.edu/outreach/aop/observers/n3718.html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NGC 3718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Magnitude: 11.5</a:t>
            </a:r>
          </a:p>
          <a:p>
            <a:r>
              <a:rPr lang="en-US" dirty="0" smtClean="0"/>
              <a:t>RA: 11h 32m 35.57s </a:t>
            </a:r>
          </a:p>
          <a:p>
            <a:r>
              <a:rPr lang="en-US" dirty="0" smtClean="0"/>
              <a:t>Dec: +53˚ 03’ 59”</a:t>
            </a:r>
          </a:p>
          <a:p>
            <a:r>
              <a:rPr lang="en-US" dirty="0" smtClean="0"/>
              <a:t>Barrel Spiral Galaxy (S-shaped)</a:t>
            </a:r>
          </a:p>
          <a:p>
            <a:r>
              <a:rPr lang="en-US" dirty="0" smtClean="0"/>
              <a:t>Known as “peculiar” or “warped”</a:t>
            </a:r>
          </a:p>
          <a:p>
            <a:r>
              <a:rPr lang="en-US" dirty="0" smtClean="0"/>
              <a:t>52,000,000 </a:t>
            </a:r>
            <a:r>
              <a:rPr lang="en-US" dirty="0" smtClean="0"/>
              <a:t>light-years away from Earth</a:t>
            </a:r>
          </a:p>
          <a:p>
            <a:r>
              <a:rPr lang="en-US" dirty="0" smtClean="0"/>
              <a:t>It is believed the galaxy interacting gravitationally with it is NGC 3729</a:t>
            </a:r>
          </a:p>
          <a:p>
            <a:r>
              <a:rPr lang="en-US" dirty="0" smtClean="0"/>
              <a:t>~150,000 light-years apart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Hickson</a:t>
            </a:r>
            <a:r>
              <a:rPr lang="en-US" dirty="0" smtClean="0"/>
              <a:t> Group 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million light-years away from us</a:t>
            </a:r>
          </a:p>
          <a:p>
            <a:r>
              <a:rPr lang="en-US" dirty="0" smtClean="0"/>
              <a:t>Group of 5 galaxies</a:t>
            </a:r>
          </a:p>
          <a:p>
            <a:r>
              <a:rPr lang="en-US" dirty="0" smtClean="0"/>
              <a:t>4 of them interacting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 for Choosing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wanted to do ESO 510-13</a:t>
            </a:r>
          </a:p>
        </p:txBody>
      </p:sp>
      <p:pic>
        <p:nvPicPr>
          <p:cNvPr id="4" name="Picture 3" descr="eso-510-13-(HST)-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0" y="2514600"/>
            <a:ext cx="6560820" cy="334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26163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http://lempel.pagesperso-orange.fr/bizarre_une_galaxie_gauche_uk.htm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20” Cassegrain</a:t>
            </a:r>
          </a:p>
          <a:p>
            <a:r>
              <a:rPr lang="en-US" dirty="0" smtClean="0"/>
              <a:t>STL SBIG Large Format Camera</a:t>
            </a:r>
          </a:p>
          <a:p>
            <a:r>
              <a:rPr lang="en-US" dirty="0" smtClean="0"/>
              <a:t>5- 3 min darks</a:t>
            </a:r>
          </a:p>
          <a:p>
            <a:r>
              <a:rPr lang="en-US" dirty="0" smtClean="0"/>
              <a:t>10- 3 min red, green, blue filter</a:t>
            </a:r>
          </a:p>
          <a:p>
            <a:r>
              <a:rPr lang="en-US" dirty="0" smtClean="0"/>
              <a:t>15- 3 </a:t>
            </a:r>
            <a:r>
              <a:rPr lang="en-US" smtClean="0"/>
              <a:t>min unfiltered </a:t>
            </a:r>
            <a:endParaRPr lang="en-US" dirty="0"/>
          </a:p>
        </p:txBody>
      </p:sp>
      <p:pic>
        <p:nvPicPr>
          <p:cNvPr id="6" name="Picture 5" descr="IMG_7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0"/>
            <a:ext cx="4267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</a:p>
          <a:p>
            <a:r>
              <a:rPr lang="en-US" dirty="0" smtClean="0"/>
              <a:t>Align</a:t>
            </a:r>
          </a:p>
          <a:p>
            <a:r>
              <a:rPr lang="en-US" dirty="0" smtClean="0"/>
              <a:t>Combine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binedR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29718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ombinedG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0"/>
            <a:ext cx="3048001" cy="297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5B502"/>
                </a:solidFill>
              </a:rPr>
              <a:t>GREEN</a:t>
            </a:r>
            <a:endParaRPr lang="en-US" dirty="0">
              <a:solidFill>
                <a:srgbClr val="15B502"/>
              </a:solidFill>
            </a:endParaRPr>
          </a:p>
        </p:txBody>
      </p:sp>
      <p:pic>
        <p:nvPicPr>
          <p:cNvPr id="8" name="Picture 7" descr="CombinedBL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238500"/>
            <a:ext cx="29718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999" y="12631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5397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305295" y="4539734"/>
            <a:ext cx="25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12" name="Picture 11" descr="CombinedUNFIL,ROTAT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8" y="3238500"/>
            <a:ext cx="3048002" cy="3048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77200" y="45397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6286502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UNFILTERED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GBmerged_bef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57200"/>
            <a:ext cx="5676895" cy="5676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257</TotalTime>
  <Words>256</Words>
  <Application>Microsoft Macintosh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NGC 3718</vt:lpstr>
      <vt:lpstr>History</vt:lpstr>
      <vt:lpstr>NGC 3718 Facts</vt:lpstr>
      <vt:lpstr>Hickson Group 56</vt:lpstr>
      <vt:lpstr>Reason for Choosing </vt:lpstr>
      <vt:lpstr>Telescope</vt:lpstr>
      <vt:lpstr>CCD Soft</vt:lpstr>
      <vt:lpstr>Slide 8</vt:lpstr>
      <vt:lpstr>Slide 9</vt:lpstr>
      <vt:lpstr>Slide 10</vt:lpstr>
      <vt:lpstr>Slide 11</vt:lpstr>
      <vt:lpstr>Slide 12</vt:lpstr>
      <vt:lpstr>Slide 13</vt:lpstr>
      <vt:lpstr>Bibliography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NGC 3718</dc:title>
  <dc:creator>Amy Meadows</dc:creator>
  <cp:lastModifiedBy>Amy Meadows</cp:lastModifiedBy>
  <cp:revision>33</cp:revision>
  <dcterms:created xsi:type="dcterms:W3CDTF">2012-05-08T05:48:13Z</dcterms:created>
  <dcterms:modified xsi:type="dcterms:W3CDTF">2012-05-08T06:23:56Z</dcterms:modified>
</cp:coreProperties>
</file>