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7.jpeg" ContentType="image/jpeg"/>
  <Override PartName="/ppt/media/image9.jpeg" ContentType="image/jpeg"/>
  <Override PartName="/ppt/media/image5.png" ContentType="image/png"/>
  <Override PartName="/ppt/media/image8.jpeg" ContentType="image/jpeg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Outline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4C09B7A9-449B-4F0E-9870-46C552F078F0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og1RAWvnpA0" TargetMode="External"/><Relationship Id="rId2" Type="http://schemas.openxmlformats.org/officeDocument/2006/relationships/hyperlink" Target="https://books.google.com/books?id=p04oAQAACAAJ&amp;dq=isbn:3421058369&amp;hl=en&amp;sa=X&amp;ved=0ahUKEwjp4P2DzfHgAhUBXa0KHfdbCGgQ6AEIKjAA" TargetMode="External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Fußball - Weltmeisterschaft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By Tom Gibson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Das Wunder Von Bern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1506600" y="1808640"/>
            <a:ext cx="6540120" cy="4409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Deutschland 1954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1019160" y="1768680"/>
            <a:ext cx="3395880" cy="4384440"/>
          </a:xfrm>
          <a:prstGeom prst="rect">
            <a:avLst/>
          </a:prstGeom>
          <a:ln>
            <a:noFill/>
          </a:ln>
        </p:spPr>
      </p:pic>
      <p:sp>
        <p:nvSpPr>
          <p:cNvPr id="46" name="TextShape 2"/>
          <p:cNvSpPr txBox="1"/>
          <p:nvPr/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Besiegt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TextShape 3"/>
          <p:cNvSpPr txBox="1"/>
          <p:nvPr/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Aufgeteilt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Jeden Mensch Braucht Einen Traum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2116800" y="1768680"/>
            <a:ext cx="584568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Jedes Land Braucht Eine Legende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1714680" y="1768680"/>
            <a:ext cx="664956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Helmut Rahn – Der Boss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3416040" y="1768680"/>
            <a:ext cx="324720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BRD gegen Ungarn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504000" y="176904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2 - 2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Und Dann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Rahn trat das Siegestor! 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8" name="" descr=""/>
          <p:cNvPicPr/>
          <p:nvPr/>
        </p:nvPicPr>
        <p:blipFill>
          <a:blip r:embed="rId1"/>
          <a:stretch/>
        </p:blipFill>
        <p:spPr>
          <a:xfrm>
            <a:off x="2847240" y="1768680"/>
            <a:ext cx="438444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Helmut Rahn 1929-2003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Film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3"/>
          <p:cNvSpPr txBox="1"/>
          <p:nvPr/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Buch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2" name="" descr=""/>
          <p:cNvPicPr/>
          <p:nvPr/>
        </p:nvPicPr>
        <p:blipFill>
          <a:blip r:embed="rId3"/>
          <a:stretch/>
        </p:blipFill>
        <p:spPr>
          <a:xfrm>
            <a:off x="5721840" y="1768680"/>
            <a:ext cx="328824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2019-03-07T19:45:29Z</dcterms:created>
  <dc:creator/>
  <dc:description/>
  <dc:language>en-US</dc:language>
  <cp:lastModifiedBy/>
  <dcterms:modified xsi:type="dcterms:W3CDTF">2019-03-07T21:34:26Z</dcterms:modified>
  <cp:revision>3</cp:revision>
  <dc:subject/>
  <dc:title/>
</cp:coreProperties>
</file>